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4"/>
  </p:sldMasterIdLst>
  <p:notesMasterIdLst>
    <p:notesMasterId r:id="rId12"/>
  </p:notesMasterIdLst>
  <p:sldIdLst>
    <p:sldId id="301" r:id="rId5"/>
    <p:sldId id="304" r:id="rId6"/>
    <p:sldId id="302" r:id="rId7"/>
    <p:sldId id="303" r:id="rId8"/>
    <p:sldId id="306" r:id="rId9"/>
    <p:sldId id="305" r:id="rId10"/>
    <p:sldId id="308" r:id="rId11"/>
  </p:sldIdLst>
  <p:sldSz cx="12192000" cy="6858000"/>
  <p:notesSz cx="6669088" cy="97758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703CC"/>
    <a:srgbClr val="F303D6"/>
    <a:srgbClr val="FE9CA3"/>
    <a:srgbClr val="4A66AC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525" autoAdjust="0"/>
  </p:normalViewPr>
  <p:slideViewPr>
    <p:cSldViewPr snapToGrid="0">
      <p:cViewPr varScale="1">
        <p:scale>
          <a:sx n="101" d="100"/>
          <a:sy n="101" d="100"/>
        </p:scale>
        <p:origin x="5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40DD80-775F-4E5E-862B-40C91DE26F3D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6A2660B2-4744-412B-8BD0-32DDFE660DCC}">
      <dgm:prSet phldrT="[Text]"/>
      <dgm:spPr/>
      <dgm:t>
        <a:bodyPr/>
        <a:lstStyle/>
        <a:p>
          <a:r>
            <a:rPr lang="en-US" dirty="0"/>
            <a:t>3 Colleges</a:t>
          </a:r>
        </a:p>
      </dgm:t>
    </dgm:pt>
    <dgm:pt modelId="{41A76A0E-BD63-4897-A76F-E710E6CAC5BE}" type="parTrans" cxnId="{FEBDBAC6-B9E3-404C-8692-906B2E6305C4}">
      <dgm:prSet/>
      <dgm:spPr/>
      <dgm:t>
        <a:bodyPr/>
        <a:lstStyle/>
        <a:p>
          <a:endParaRPr lang="en-US"/>
        </a:p>
      </dgm:t>
    </dgm:pt>
    <dgm:pt modelId="{D5344BC1-AC49-4615-AF9E-7CA3BA66812E}" type="sibTrans" cxnId="{FEBDBAC6-B9E3-404C-8692-906B2E6305C4}">
      <dgm:prSet/>
      <dgm:spPr/>
      <dgm:t>
        <a:bodyPr/>
        <a:lstStyle/>
        <a:p>
          <a:endParaRPr lang="en-US"/>
        </a:p>
      </dgm:t>
    </dgm:pt>
    <dgm:pt modelId="{FC6A34BA-87FD-42B3-AFB8-6E3D98A3B67D}">
      <dgm:prSet phldrT="[Text]"/>
      <dgm:spPr/>
      <dgm:t>
        <a:bodyPr/>
        <a:lstStyle/>
        <a:p>
          <a:r>
            <a:rPr lang="en-US" dirty="0"/>
            <a:t>21 Schools</a:t>
          </a:r>
        </a:p>
      </dgm:t>
    </dgm:pt>
    <dgm:pt modelId="{97DE2838-40DC-4DC4-A97F-D3B18A9FD3B3}" type="parTrans" cxnId="{50D39037-70E7-462A-97AF-CF93E5EA4A82}">
      <dgm:prSet/>
      <dgm:spPr/>
      <dgm:t>
        <a:bodyPr/>
        <a:lstStyle/>
        <a:p>
          <a:endParaRPr lang="en-US"/>
        </a:p>
      </dgm:t>
    </dgm:pt>
    <dgm:pt modelId="{E3E09F6E-23F4-4917-9751-89B04A8EB5C4}" type="sibTrans" cxnId="{50D39037-70E7-462A-97AF-CF93E5EA4A82}">
      <dgm:prSet/>
      <dgm:spPr/>
      <dgm:t>
        <a:bodyPr/>
        <a:lstStyle/>
        <a:p>
          <a:endParaRPr lang="en-US"/>
        </a:p>
      </dgm:t>
    </dgm:pt>
    <dgm:pt modelId="{709454CD-94F3-4CC0-B73C-919F773A0D84}">
      <dgm:prSet phldrT="[Text]"/>
      <dgm:spPr/>
      <dgm:t>
        <a:bodyPr/>
        <a:lstStyle/>
        <a:p>
          <a:r>
            <a:rPr lang="en-US" dirty="0"/>
            <a:t>200+ Programmes</a:t>
          </a:r>
        </a:p>
      </dgm:t>
    </dgm:pt>
    <dgm:pt modelId="{BEB906FE-3FAF-470A-AA56-AC49787AA3DB}" type="parTrans" cxnId="{5F8E3F71-D849-4006-A173-8D37DF25F857}">
      <dgm:prSet/>
      <dgm:spPr/>
      <dgm:t>
        <a:bodyPr/>
        <a:lstStyle/>
        <a:p>
          <a:endParaRPr lang="en-US"/>
        </a:p>
      </dgm:t>
    </dgm:pt>
    <dgm:pt modelId="{45C15DC2-6D74-420A-8A2A-9BDB4223D35A}" type="sibTrans" cxnId="{5F8E3F71-D849-4006-A173-8D37DF25F857}">
      <dgm:prSet/>
      <dgm:spPr/>
      <dgm:t>
        <a:bodyPr/>
        <a:lstStyle/>
        <a:p>
          <a:endParaRPr lang="en-US"/>
        </a:p>
      </dgm:t>
    </dgm:pt>
    <dgm:pt modelId="{99E76176-79AD-4557-8247-BF08F3FF1C31}">
      <dgm:prSet/>
      <dgm:spPr/>
      <dgm:t>
        <a:bodyPr/>
        <a:lstStyle/>
        <a:p>
          <a:r>
            <a:rPr lang="en-US" dirty="0"/>
            <a:t>39,500 Students</a:t>
          </a:r>
        </a:p>
      </dgm:t>
    </dgm:pt>
    <dgm:pt modelId="{FEBE36CB-8F5E-4CC2-8C2A-7A0DCB73B556}" type="parTrans" cxnId="{FEDC85E0-DC88-449D-8512-044361B214A2}">
      <dgm:prSet/>
      <dgm:spPr/>
    </dgm:pt>
    <dgm:pt modelId="{79AB30E6-0B80-4F7D-8A79-4002DABD4C43}" type="sibTrans" cxnId="{FEDC85E0-DC88-449D-8512-044361B214A2}">
      <dgm:prSet/>
      <dgm:spPr/>
    </dgm:pt>
    <dgm:pt modelId="{00A9AABD-FA11-46DF-B52E-1C27B0D39092}" type="pres">
      <dgm:prSet presAssocID="{E740DD80-775F-4E5E-862B-40C91DE26F3D}" presName="compositeShape" presStyleCnt="0">
        <dgm:presLayoutVars>
          <dgm:dir/>
          <dgm:resizeHandles/>
        </dgm:presLayoutVars>
      </dgm:prSet>
      <dgm:spPr/>
    </dgm:pt>
    <dgm:pt modelId="{A3D2A209-A9D8-4CF6-A7F9-4ED84B05BE83}" type="pres">
      <dgm:prSet presAssocID="{E740DD80-775F-4E5E-862B-40C91DE26F3D}" presName="pyramid" presStyleLbl="node1" presStyleIdx="0" presStyleCnt="1" custLinFactNeighborX="-12996" custLinFactNeighborY="232"/>
      <dgm:spPr/>
    </dgm:pt>
    <dgm:pt modelId="{1220FAB2-0168-4F8F-B4BA-D77B000BD4D9}" type="pres">
      <dgm:prSet presAssocID="{E740DD80-775F-4E5E-862B-40C91DE26F3D}" presName="theList" presStyleCnt="0"/>
      <dgm:spPr/>
    </dgm:pt>
    <dgm:pt modelId="{40273824-9E43-4591-BA1A-DADC005557EB}" type="pres">
      <dgm:prSet presAssocID="{6A2660B2-4744-412B-8BD0-32DDFE660DCC}" presName="aNode" presStyleLbl="fgAcc1" presStyleIdx="0" presStyleCnt="4">
        <dgm:presLayoutVars>
          <dgm:bulletEnabled val="1"/>
        </dgm:presLayoutVars>
      </dgm:prSet>
      <dgm:spPr/>
    </dgm:pt>
    <dgm:pt modelId="{DD48FE1B-5986-4F72-9240-D4819314BBFE}" type="pres">
      <dgm:prSet presAssocID="{6A2660B2-4744-412B-8BD0-32DDFE660DCC}" presName="aSpace" presStyleCnt="0"/>
      <dgm:spPr/>
    </dgm:pt>
    <dgm:pt modelId="{DF909759-92DF-49C0-9812-E384FAD31EBD}" type="pres">
      <dgm:prSet presAssocID="{FC6A34BA-87FD-42B3-AFB8-6E3D98A3B67D}" presName="aNode" presStyleLbl="fgAcc1" presStyleIdx="1" presStyleCnt="4">
        <dgm:presLayoutVars>
          <dgm:bulletEnabled val="1"/>
        </dgm:presLayoutVars>
      </dgm:prSet>
      <dgm:spPr/>
    </dgm:pt>
    <dgm:pt modelId="{F1C71A2A-CF44-456E-9580-733A4868C88C}" type="pres">
      <dgm:prSet presAssocID="{FC6A34BA-87FD-42B3-AFB8-6E3D98A3B67D}" presName="aSpace" presStyleCnt="0"/>
      <dgm:spPr/>
    </dgm:pt>
    <dgm:pt modelId="{32834174-6C19-4B16-BF02-9B48B938DF48}" type="pres">
      <dgm:prSet presAssocID="{709454CD-94F3-4CC0-B73C-919F773A0D84}" presName="aNode" presStyleLbl="fgAcc1" presStyleIdx="2" presStyleCnt="4">
        <dgm:presLayoutVars>
          <dgm:bulletEnabled val="1"/>
        </dgm:presLayoutVars>
      </dgm:prSet>
      <dgm:spPr/>
    </dgm:pt>
    <dgm:pt modelId="{88E8DFBD-56B4-485C-8FE5-4488DCDA0063}" type="pres">
      <dgm:prSet presAssocID="{709454CD-94F3-4CC0-B73C-919F773A0D84}" presName="aSpace" presStyleCnt="0"/>
      <dgm:spPr/>
    </dgm:pt>
    <dgm:pt modelId="{72BE5681-9EEC-4611-A945-54932FE11F2F}" type="pres">
      <dgm:prSet presAssocID="{99E76176-79AD-4557-8247-BF08F3FF1C31}" presName="aNode" presStyleLbl="fgAcc1" presStyleIdx="3" presStyleCnt="4">
        <dgm:presLayoutVars>
          <dgm:bulletEnabled val="1"/>
        </dgm:presLayoutVars>
      </dgm:prSet>
      <dgm:spPr/>
    </dgm:pt>
    <dgm:pt modelId="{39E1CB4D-0775-4370-918B-84AE1FFEA836}" type="pres">
      <dgm:prSet presAssocID="{99E76176-79AD-4557-8247-BF08F3FF1C31}" presName="aSpace" presStyleCnt="0"/>
      <dgm:spPr/>
    </dgm:pt>
  </dgm:ptLst>
  <dgm:cxnLst>
    <dgm:cxn modelId="{15F89D1D-1A77-4145-B7F9-EC0A74B3FDC2}" type="presOf" srcId="{99E76176-79AD-4557-8247-BF08F3FF1C31}" destId="{72BE5681-9EEC-4611-A945-54932FE11F2F}" srcOrd="0" destOrd="0" presId="urn:microsoft.com/office/officeart/2005/8/layout/pyramid2"/>
    <dgm:cxn modelId="{50D39037-70E7-462A-97AF-CF93E5EA4A82}" srcId="{E740DD80-775F-4E5E-862B-40C91DE26F3D}" destId="{FC6A34BA-87FD-42B3-AFB8-6E3D98A3B67D}" srcOrd="1" destOrd="0" parTransId="{97DE2838-40DC-4DC4-A97F-D3B18A9FD3B3}" sibTransId="{E3E09F6E-23F4-4917-9751-89B04A8EB5C4}"/>
    <dgm:cxn modelId="{D2B4013D-FEB7-4753-97AC-A1F59901F37E}" type="presOf" srcId="{6A2660B2-4744-412B-8BD0-32DDFE660DCC}" destId="{40273824-9E43-4591-BA1A-DADC005557EB}" srcOrd="0" destOrd="0" presId="urn:microsoft.com/office/officeart/2005/8/layout/pyramid2"/>
    <dgm:cxn modelId="{5F8E3F71-D849-4006-A173-8D37DF25F857}" srcId="{E740DD80-775F-4E5E-862B-40C91DE26F3D}" destId="{709454CD-94F3-4CC0-B73C-919F773A0D84}" srcOrd="2" destOrd="0" parTransId="{BEB906FE-3FAF-470A-AA56-AC49787AA3DB}" sibTransId="{45C15DC2-6D74-420A-8A2A-9BDB4223D35A}"/>
    <dgm:cxn modelId="{FB4C82BB-0216-4589-AFB5-4981E674EA89}" type="presOf" srcId="{709454CD-94F3-4CC0-B73C-919F773A0D84}" destId="{32834174-6C19-4B16-BF02-9B48B938DF48}" srcOrd="0" destOrd="0" presId="urn:microsoft.com/office/officeart/2005/8/layout/pyramid2"/>
    <dgm:cxn modelId="{A5448DBE-3DDC-4B35-A460-B441CEC575D7}" type="presOf" srcId="{FC6A34BA-87FD-42B3-AFB8-6E3D98A3B67D}" destId="{DF909759-92DF-49C0-9812-E384FAD31EBD}" srcOrd="0" destOrd="0" presId="urn:microsoft.com/office/officeart/2005/8/layout/pyramid2"/>
    <dgm:cxn modelId="{FEBDBAC6-B9E3-404C-8692-906B2E6305C4}" srcId="{E740DD80-775F-4E5E-862B-40C91DE26F3D}" destId="{6A2660B2-4744-412B-8BD0-32DDFE660DCC}" srcOrd="0" destOrd="0" parTransId="{41A76A0E-BD63-4897-A76F-E710E6CAC5BE}" sibTransId="{D5344BC1-AC49-4615-AF9E-7CA3BA66812E}"/>
    <dgm:cxn modelId="{FEDC85E0-DC88-449D-8512-044361B214A2}" srcId="{E740DD80-775F-4E5E-862B-40C91DE26F3D}" destId="{99E76176-79AD-4557-8247-BF08F3FF1C31}" srcOrd="3" destOrd="0" parTransId="{FEBE36CB-8F5E-4CC2-8C2A-7A0DCB73B556}" sibTransId="{79AB30E6-0B80-4F7D-8A79-4002DABD4C43}"/>
    <dgm:cxn modelId="{A35A20E5-F61D-45E2-A110-4B5083D4D0BD}" type="presOf" srcId="{E740DD80-775F-4E5E-862B-40C91DE26F3D}" destId="{00A9AABD-FA11-46DF-B52E-1C27B0D39092}" srcOrd="0" destOrd="0" presId="urn:microsoft.com/office/officeart/2005/8/layout/pyramid2"/>
    <dgm:cxn modelId="{509872CF-E694-412A-A159-EDA19C6845F1}" type="presParOf" srcId="{00A9AABD-FA11-46DF-B52E-1C27B0D39092}" destId="{A3D2A209-A9D8-4CF6-A7F9-4ED84B05BE83}" srcOrd="0" destOrd="0" presId="urn:microsoft.com/office/officeart/2005/8/layout/pyramid2"/>
    <dgm:cxn modelId="{3FC1D646-BB4E-4E63-9FD9-D5DF2A141408}" type="presParOf" srcId="{00A9AABD-FA11-46DF-B52E-1C27B0D39092}" destId="{1220FAB2-0168-4F8F-B4BA-D77B000BD4D9}" srcOrd="1" destOrd="0" presId="urn:microsoft.com/office/officeart/2005/8/layout/pyramid2"/>
    <dgm:cxn modelId="{E4FD3B72-8C85-4B97-A210-ACBDCA444CB2}" type="presParOf" srcId="{1220FAB2-0168-4F8F-B4BA-D77B000BD4D9}" destId="{40273824-9E43-4591-BA1A-DADC005557EB}" srcOrd="0" destOrd="0" presId="urn:microsoft.com/office/officeart/2005/8/layout/pyramid2"/>
    <dgm:cxn modelId="{CB207A98-483B-4C93-A792-B428054272CD}" type="presParOf" srcId="{1220FAB2-0168-4F8F-B4BA-D77B000BD4D9}" destId="{DD48FE1B-5986-4F72-9240-D4819314BBFE}" srcOrd="1" destOrd="0" presId="urn:microsoft.com/office/officeart/2005/8/layout/pyramid2"/>
    <dgm:cxn modelId="{E4860D48-603B-43B1-BDF4-B9986B3007E4}" type="presParOf" srcId="{1220FAB2-0168-4F8F-B4BA-D77B000BD4D9}" destId="{DF909759-92DF-49C0-9812-E384FAD31EBD}" srcOrd="2" destOrd="0" presId="urn:microsoft.com/office/officeart/2005/8/layout/pyramid2"/>
    <dgm:cxn modelId="{EAB8F103-D9D2-4AD0-9BAF-365208543DEA}" type="presParOf" srcId="{1220FAB2-0168-4F8F-B4BA-D77B000BD4D9}" destId="{F1C71A2A-CF44-456E-9580-733A4868C88C}" srcOrd="3" destOrd="0" presId="urn:microsoft.com/office/officeart/2005/8/layout/pyramid2"/>
    <dgm:cxn modelId="{C7861575-5915-4CFF-8C64-2ED43DD83D07}" type="presParOf" srcId="{1220FAB2-0168-4F8F-B4BA-D77B000BD4D9}" destId="{32834174-6C19-4B16-BF02-9B48B938DF48}" srcOrd="4" destOrd="0" presId="urn:microsoft.com/office/officeart/2005/8/layout/pyramid2"/>
    <dgm:cxn modelId="{D5923E28-1DA7-4F24-A627-337E8C746587}" type="presParOf" srcId="{1220FAB2-0168-4F8F-B4BA-D77B000BD4D9}" destId="{88E8DFBD-56B4-485C-8FE5-4488DCDA0063}" srcOrd="5" destOrd="0" presId="urn:microsoft.com/office/officeart/2005/8/layout/pyramid2"/>
    <dgm:cxn modelId="{97C158A3-5570-4054-A986-E3A494F2B263}" type="presParOf" srcId="{1220FAB2-0168-4F8F-B4BA-D77B000BD4D9}" destId="{72BE5681-9EEC-4611-A945-54932FE11F2F}" srcOrd="6" destOrd="0" presId="urn:microsoft.com/office/officeart/2005/8/layout/pyramid2"/>
    <dgm:cxn modelId="{5FF44CA6-0E71-453E-9CD9-9FDEF8781FD2}" type="presParOf" srcId="{1220FAB2-0168-4F8F-B4BA-D77B000BD4D9}" destId="{39E1CB4D-0775-4370-918B-84AE1FFEA836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AF047B-EDCF-4E79-A905-97F6A6764840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D27209-C3D0-4272-800F-7BB4CC975142}">
      <dgm:prSet phldrT="[Text]"/>
      <dgm:spPr/>
      <dgm:t>
        <a:bodyPr/>
        <a:lstStyle/>
        <a:p>
          <a:r>
            <a:rPr lang="en-US" dirty="0"/>
            <a:t>Course/Class Reps</a:t>
          </a:r>
        </a:p>
      </dgm:t>
    </dgm:pt>
    <dgm:pt modelId="{90FFEDEA-052C-471F-A92E-BF8E890A44EA}" type="parTrans" cxnId="{98F8E961-8069-4D42-8919-B299EB2E5B30}">
      <dgm:prSet/>
      <dgm:spPr/>
      <dgm:t>
        <a:bodyPr/>
        <a:lstStyle/>
        <a:p>
          <a:endParaRPr lang="en-US"/>
        </a:p>
      </dgm:t>
    </dgm:pt>
    <dgm:pt modelId="{E6A3D5DC-941C-465B-8AF2-15A23F139E49}" type="sibTrans" cxnId="{98F8E961-8069-4D42-8919-B299EB2E5B30}">
      <dgm:prSet/>
      <dgm:spPr/>
      <dgm:t>
        <a:bodyPr/>
        <a:lstStyle/>
        <a:p>
          <a:endParaRPr lang="en-US"/>
        </a:p>
      </dgm:t>
    </dgm:pt>
    <dgm:pt modelId="{EDAED63C-2937-492F-AE8B-B2ED933ECFB8}" type="pres">
      <dgm:prSet presAssocID="{D9AF047B-EDCF-4E79-A905-97F6A676484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DEDBADE-9FCB-4DBB-9F6A-A9C9DA3A5D67}" type="pres">
      <dgm:prSet presAssocID="{2DD27209-C3D0-4272-800F-7BB4CC975142}" presName="root1" presStyleCnt="0"/>
      <dgm:spPr/>
    </dgm:pt>
    <dgm:pt modelId="{599C3DE3-688A-4EF2-BEA0-EB6205E4567C}" type="pres">
      <dgm:prSet presAssocID="{2DD27209-C3D0-4272-800F-7BB4CC975142}" presName="LevelOneTextNode" presStyleLbl="node0" presStyleIdx="0" presStyleCnt="1">
        <dgm:presLayoutVars>
          <dgm:chPref val="3"/>
        </dgm:presLayoutVars>
      </dgm:prSet>
      <dgm:spPr/>
    </dgm:pt>
    <dgm:pt modelId="{BAA48701-9E70-43F5-B7FC-3AD938FD4F8B}" type="pres">
      <dgm:prSet presAssocID="{2DD27209-C3D0-4272-800F-7BB4CC975142}" presName="level2hierChild" presStyleCnt="0"/>
      <dgm:spPr/>
    </dgm:pt>
  </dgm:ptLst>
  <dgm:cxnLst>
    <dgm:cxn modelId="{98F8E961-8069-4D42-8919-B299EB2E5B30}" srcId="{D9AF047B-EDCF-4E79-A905-97F6A6764840}" destId="{2DD27209-C3D0-4272-800F-7BB4CC975142}" srcOrd="0" destOrd="0" parTransId="{90FFEDEA-052C-471F-A92E-BF8E890A44EA}" sibTransId="{E6A3D5DC-941C-465B-8AF2-15A23F139E49}"/>
    <dgm:cxn modelId="{C8CDB877-7196-4E58-AEF2-E329BF640148}" type="presOf" srcId="{2DD27209-C3D0-4272-800F-7BB4CC975142}" destId="{599C3DE3-688A-4EF2-BEA0-EB6205E4567C}" srcOrd="0" destOrd="0" presId="urn:microsoft.com/office/officeart/2005/8/layout/hierarchy2"/>
    <dgm:cxn modelId="{EE40C2EA-7C66-4FE6-91A3-1AF4BA6FFED0}" type="presOf" srcId="{D9AF047B-EDCF-4E79-A905-97F6A6764840}" destId="{EDAED63C-2937-492F-AE8B-B2ED933ECFB8}" srcOrd="0" destOrd="0" presId="urn:microsoft.com/office/officeart/2005/8/layout/hierarchy2"/>
    <dgm:cxn modelId="{CC7299C9-34E9-4727-81D9-918BCB73CE60}" type="presParOf" srcId="{EDAED63C-2937-492F-AE8B-B2ED933ECFB8}" destId="{7DEDBADE-9FCB-4DBB-9F6A-A9C9DA3A5D67}" srcOrd="0" destOrd="0" presId="urn:microsoft.com/office/officeart/2005/8/layout/hierarchy2"/>
    <dgm:cxn modelId="{19F5A6E9-397A-4D41-A6CF-87AC70585832}" type="presParOf" srcId="{7DEDBADE-9FCB-4DBB-9F6A-A9C9DA3A5D67}" destId="{599C3DE3-688A-4EF2-BEA0-EB6205E4567C}" srcOrd="0" destOrd="0" presId="urn:microsoft.com/office/officeart/2005/8/layout/hierarchy2"/>
    <dgm:cxn modelId="{DF7A96BF-A275-4FB1-BA6B-2F299E8C9898}" type="presParOf" srcId="{7DEDBADE-9FCB-4DBB-9F6A-A9C9DA3A5D67}" destId="{BAA48701-9E70-43F5-B7FC-3AD938FD4F8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940B900-73E9-4F40-A9E7-E229EA8B456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CA839F-2045-4CE6-8D3D-585B81F73CBE}">
      <dgm:prSet phldrT="[Text]"/>
      <dgm:spPr/>
      <dgm:t>
        <a:bodyPr/>
        <a:lstStyle/>
        <a:p>
          <a:r>
            <a:rPr lang="en-US" dirty="0"/>
            <a:t>Course</a:t>
          </a:r>
        </a:p>
      </dgm:t>
    </dgm:pt>
    <dgm:pt modelId="{97204477-2707-4B8B-8994-D2942A8C8941}" type="parTrans" cxnId="{BA41DABB-ADDB-4863-BC2B-89674790501C}">
      <dgm:prSet/>
      <dgm:spPr/>
      <dgm:t>
        <a:bodyPr/>
        <a:lstStyle/>
        <a:p>
          <a:endParaRPr lang="en-US"/>
        </a:p>
      </dgm:t>
    </dgm:pt>
    <dgm:pt modelId="{468640AC-F15D-4C6C-8571-E9021FBB07A0}" type="sibTrans" cxnId="{BA41DABB-ADDB-4863-BC2B-89674790501C}">
      <dgm:prSet/>
      <dgm:spPr/>
      <dgm:t>
        <a:bodyPr/>
        <a:lstStyle/>
        <a:p>
          <a:endParaRPr lang="en-US"/>
        </a:p>
      </dgm:t>
    </dgm:pt>
    <dgm:pt modelId="{F5F80B24-448F-49FC-82F3-A7ECB2D14F41}">
      <dgm:prSet phldrT="[Text]"/>
      <dgm:spPr/>
      <dgm:t>
        <a:bodyPr/>
        <a:lstStyle/>
        <a:p>
          <a:r>
            <a:rPr lang="en-US" dirty="0"/>
            <a:t>Mid-course feedback</a:t>
          </a:r>
        </a:p>
      </dgm:t>
    </dgm:pt>
    <dgm:pt modelId="{74C0368A-EC6A-4818-9A7C-212B02F76749}" type="parTrans" cxnId="{6F9101D7-FF0E-436F-84D2-F2DD7E16766D}">
      <dgm:prSet/>
      <dgm:spPr/>
      <dgm:t>
        <a:bodyPr/>
        <a:lstStyle/>
        <a:p>
          <a:endParaRPr lang="en-US"/>
        </a:p>
      </dgm:t>
    </dgm:pt>
    <dgm:pt modelId="{183AF294-285A-441C-9403-693CF12B66D9}" type="sibTrans" cxnId="{6F9101D7-FF0E-436F-84D2-F2DD7E16766D}">
      <dgm:prSet/>
      <dgm:spPr/>
      <dgm:t>
        <a:bodyPr/>
        <a:lstStyle/>
        <a:p>
          <a:endParaRPr lang="en-US"/>
        </a:p>
      </dgm:t>
    </dgm:pt>
    <dgm:pt modelId="{8E064147-E698-432B-9D66-1E4F21C7C2C9}">
      <dgm:prSet phldrT="[Text]"/>
      <dgm:spPr/>
      <dgm:t>
        <a:bodyPr/>
        <a:lstStyle/>
        <a:p>
          <a:r>
            <a:rPr lang="en-US" dirty="0"/>
            <a:t>Course Evaluation Questionnaires</a:t>
          </a:r>
        </a:p>
      </dgm:t>
    </dgm:pt>
    <dgm:pt modelId="{7ABF96F8-B05D-4EF1-ACEE-C6E0849CB691}" type="parTrans" cxnId="{BDFA6CE8-0670-45C3-869B-7520D348A50E}">
      <dgm:prSet/>
      <dgm:spPr/>
      <dgm:t>
        <a:bodyPr/>
        <a:lstStyle/>
        <a:p>
          <a:endParaRPr lang="en-US"/>
        </a:p>
      </dgm:t>
    </dgm:pt>
    <dgm:pt modelId="{149D29CF-78DF-42DF-BA26-3AB796C8CA95}" type="sibTrans" cxnId="{BDFA6CE8-0670-45C3-869B-7520D348A50E}">
      <dgm:prSet/>
      <dgm:spPr/>
      <dgm:t>
        <a:bodyPr/>
        <a:lstStyle/>
        <a:p>
          <a:endParaRPr lang="en-US"/>
        </a:p>
      </dgm:t>
    </dgm:pt>
    <dgm:pt modelId="{C273A7A1-3691-487C-8F37-DCDFBDF2EE6E}">
      <dgm:prSet phldrT="[Text]"/>
      <dgm:spPr/>
      <dgm:t>
        <a:bodyPr/>
        <a:lstStyle/>
        <a:p>
          <a:r>
            <a:rPr lang="en-US" dirty="0"/>
            <a:t>Programme</a:t>
          </a:r>
        </a:p>
      </dgm:t>
    </dgm:pt>
    <dgm:pt modelId="{18B44ABE-BBC4-463D-A6C7-1CD70010CC8E}" type="parTrans" cxnId="{FCB16B70-FEC7-4574-9E73-009F60B11E84}">
      <dgm:prSet/>
      <dgm:spPr/>
      <dgm:t>
        <a:bodyPr/>
        <a:lstStyle/>
        <a:p>
          <a:endParaRPr lang="en-US"/>
        </a:p>
      </dgm:t>
    </dgm:pt>
    <dgm:pt modelId="{5F6E2481-661E-43CC-8C77-29C61E98FC4F}" type="sibTrans" cxnId="{FCB16B70-FEC7-4574-9E73-009F60B11E84}">
      <dgm:prSet/>
      <dgm:spPr/>
      <dgm:t>
        <a:bodyPr/>
        <a:lstStyle/>
        <a:p>
          <a:endParaRPr lang="en-US"/>
        </a:p>
      </dgm:t>
    </dgm:pt>
    <dgm:pt modelId="{850586A2-C509-4F9C-93C4-0E21C4B41488}">
      <dgm:prSet phldrT="[Text]"/>
      <dgm:spPr/>
      <dgm:t>
        <a:bodyPr/>
        <a:lstStyle/>
        <a:p>
          <a:r>
            <a:rPr lang="en-US" dirty="0"/>
            <a:t>Student-staff Liaison Committees</a:t>
          </a:r>
        </a:p>
      </dgm:t>
    </dgm:pt>
    <dgm:pt modelId="{E6A9255D-25B8-416F-BB2C-2B9FED4932F1}" type="parTrans" cxnId="{A69E7712-E372-4803-B259-84C67415DC4C}">
      <dgm:prSet/>
      <dgm:spPr/>
      <dgm:t>
        <a:bodyPr/>
        <a:lstStyle/>
        <a:p>
          <a:endParaRPr lang="en-US"/>
        </a:p>
      </dgm:t>
    </dgm:pt>
    <dgm:pt modelId="{40201628-0002-4140-B147-608100BF973E}" type="sibTrans" cxnId="{A69E7712-E372-4803-B259-84C67415DC4C}">
      <dgm:prSet/>
      <dgm:spPr/>
      <dgm:t>
        <a:bodyPr/>
        <a:lstStyle/>
        <a:p>
          <a:endParaRPr lang="en-US"/>
        </a:p>
      </dgm:t>
    </dgm:pt>
    <dgm:pt modelId="{0E4E7FD5-7F70-4567-93E0-31778474E16B}">
      <dgm:prSet phldrT="[Text]"/>
      <dgm:spPr/>
      <dgm:t>
        <a:bodyPr/>
        <a:lstStyle/>
        <a:p>
          <a:r>
            <a:rPr lang="en-US" dirty="0"/>
            <a:t>School/University</a:t>
          </a:r>
        </a:p>
      </dgm:t>
    </dgm:pt>
    <dgm:pt modelId="{6ACD9015-16ED-4897-9EFF-757EC2371706}" type="parTrans" cxnId="{98A5CBAA-75D5-46E9-A61E-235FB6E60C82}">
      <dgm:prSet/>
      <dgm:spPr/>
      <dgm:t>
        <a:bodyPr/>
        <a:lstStyle/>
        <a:p>
          <a:endParaRPr lang="en-US"/>
        </a:p>
      </dgm:t>
    </dgm:pt>
    <dgm:pt modelId="{E208CEDE-DA83-40AD-B8D4-802494A05B41}" type="sibTrans" cxnId="{98A5CBAA-75D5-46E9-A61E-235FB6E60C82}">
      <dgm:prSet/>
      <dgm:spPr/>
      <dgm:t>
        <a:bodyPr/>
        <a:lstStyle/>
        <a:p>
          <a:endParaRPr lang="en-US"/>
        </a:p>
      </dgm:t>
    </dgm:pt>
    <dgm:pt modelId="{A97E7A47-FA4A-45F1-AEE6-1FC7D16AA48A}">
      <dgm:prSet phldrT="[Text]"/>
      <dgm:spPr/>
      <dgm:t>
        <a:bodyPr/>
        <a:lstStyle/>
        <a:p>
          <a:r>
            <a:rPr lang="en-US" dirty="0"/>
            <a:t>PATH </a:t>
          </a:r>
        </a:p>
      </dgm:t>
    </dgm:pt>
    <dgm:pt modelId="{6B9966B8-F92B-4975-B636-CAC91D428544}" type="parTrans" cxnId="{BED978F1-C4DA-45F5-AF3D-6BB09ED13272}">
      <dgm:prSet/>
      <dgm:spPr/>
      <dgm:t>
        <a:bodyPr/>
        <a:lstStyle/>
        <a:p>
          <a:endParaRPr lang="en-US"/>
        </a:p>
      </dgm:t>
    </dgm:pt>
    <dgm:pt modelId="{1C16C045-F53B-4731-BCEB-3F19EEF6462D}" type="sibTrans" cxnId="{BED978F1-C4DA-45F5-AF3D-6BB09ED13272}">
      <dgm:prSet/>
      <dgm:spPr/>
      <dgm:t>
        <a:bodyPr/>
        <a:lstStyle/>
        <a:p>
          <a:endParaRPr lang="en-US"/>
        </a:p>
      </dgm:t>
    </dgm:pt>
    <dgm:pt modelId="{42D056F0-8464-40E3-87E8-649E1ABFCDA6}">
      <dgm:prSet phldrT="[Text]"/>
      <dgm:spPr/>
      <dgm:t>
        <a:bodyPr/>
        <a:lstStyle/>
        <a:p>
          <a:r>
            <a:rPr lang="en-US" dirty="0"/>
            <a:t>School Committees</a:t>
          </a:r>
        </a:p>
      </dgm:t>
    </dgm:pt>
    <dgm:pt modelId="{969AD93C-8546-4A4F-A27C-A95F5E76EE74}" type="parTrans" cxnId="{2311DE5F-8928-40A8-9A32-C2B14CCFD96D}">
      <dgm:prSet/>
      <dgm:spPr/>
      <dgm:t>
        <a:bodyPr/>
        <a:lstStyle/>
        <a:p>
          <a:endParaRPr lang="en-US"/>
        </a:p>
      </dgm:t>
    </dgm:pt>
    <dgm:pt modelId="{A3FBE73D-E675-4226-AEAA-0E2C94ACB2C9}" type="sibTrans" cxnId="{2311DE5F-8928-40A8-9A32-C2B14CCFD96D}">
      <dgm:prSet/>
      <dgm:spPr/>
      <dgm:t>
        <a:bodyPr/>
        <a:lstStyle/>
        <a:p>
          <a:endParaRPr lang="en-US"/>
        </a:p>
      </dgm:t>
    </dgm:pt>
    <dgm:pt modelId="{30E9CB0E-6CB2-4C69-AF3E-2DCDFF05009E}">
      <dgm:prSet phldrT="[Text]"/>
      <dgm:spPr/>
      <dgm:t>
        <a:bodyPr/>
        <a:lstStyle/>
        <a:p>
          <a:r>
            <a:rPr lang="en-US" dirty="0"/>
            <a:t>NSS/PRES/PTES</a:t>
          </a:r>
        </a:p>
      </dgm:t>
    </dgm:pt>
    <dgm:pt modelId="{F080D412-D115-48AE-816C-A650F0690121}" type="parTrans" cxnId="{B6471C39-7C22-4B11-90C3-56F66087B7F2}">
      <dgm:prSet/>
      <dgm:spPr/>
      <dgm:t>
        <a:bodyPr/>
        <a:lstStyle/>
        <a:p>
          <a:endParaRPr lang="en-US"/>
        </a:p>
      </dgm:t>
    </dgm:pt>
    <dgm:pt modelId="{BE495204-8EC3-4DEA-9590-634FC71DCB56}" type="sibTrans" cxnId="{B6471C39-7C22-4B11-90C3-56F66087B7F2}">
      <dgm:prSet/>
      <dgm:spPr/>
      <dgm:t>
        <a:bodyPr/>
        <a:lstStyle/>
        <a:p>
          <a:endParaRPr lang="en-US"/>
        </a:p>
      </dgm:t>
    </dgm:pt>
    <dgm:pt modelId="{16BEE1C7-597A-4A9E-92E1-632EF1FCA5C3}" type="pres">
      <dgm:prSet presAssocID="{9940B900-73E9-4F40-A9E7-E229EA8B456D}" presName="Name0" presStyleCnt="0">
        <dgm:presLayoutVars>
          <dgm:dir/>
          <dgm:animLvl val="lvl"/>
          <dgm:resizeHandles val="exact"/>
        </dgm:presLayoutVars>
      </dgm:prSet>
      <dgm:spPr/>
    </dgm:pt>
    <dgm:pt modelId="{F32246A2-3991-44DF-B7A5-7571C12F0536}" type="pres">
      <dgm:prSet presAssocID="{22CA839F-2045-4CE6-8D3D-585B81F73CBE}" presName="composite" presStyleCnt="0"/>
      <dgm:spPr/>
    </dgm:pt>
    <dgm:pt modelId="{771E83B1-7AF1-40A9-AF74-C9F5373A7EA5}" type="pres">
      <dgm:prSet presAssocID="{22CA839F-2045-4CE6-8D3D-585B81F73CB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743261FE-CC54-44CB-BAD2-D085AEDE3333}" type="pres">
      <dgm:prSet presAssocID="{22CA839F-2045-4CE6-8D3D-585B81F73CBE}" presName="desTx" presStyleLbl="alignAccFollowNode1" presStyleIdx="0" presStyleCnt="3">
        <dgm:presLayoutVars>
          <dgm:bulletEnabled val="1"/>
        </dgm:presLayoutVars>
      </dgm:prSet>
      <dgm:spPr/>
    </dgm:pt>
    <dgm:pt modelId="{F60DA8A9-4AE7-4321-82B3-69F026AC3CA7}" type="pres">
      <dgm:prSet presAssocID="{468640AC-F15D-4C6C-8571-E9021FBB07A0}" presName="space" presStyleCnt="0"/>
      <dgm:spPr/>
    </dgm:pt>
    <dgm:pt modelId="{615638C4-4848-465F-8BEA-8F805950AB60}" type="pres">
      <dgm:prSet presAssocID="{C273A7A1-3691-487C-8F37-DCDFBDF2EE6E}" presName="composite" presStyleCnt="0"/>
      <dgm:spPr/>
    </dgm:pt>
    <dgm:pt modelId="{53BC8B98-F267-47F1-A8D0-59A5CB8699C0}" type="pres">
      <dgm:prSet presAssocID="{C273A7A1-3691-487C-8F37-DCDFBDF2EE6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A29008C8-E1CF-4BD0-9706-203E9C8A441F}" type="pres">
      <dgm:prSet presAssocID="{C273A7A1-3691-487C-8F37-DCDFBDF2EE6E}" presName="desTx" presStyleLbl="alignAccFollowNode1" presStyleIdx="1" presStyleCnt="3">
        <dgm:presLayoutVars>
          <dgm:bulletEnabled val="1"/>
        </dgm:presLayoutVars>
      </dgm:prSet>
      <dgm:spPr/>
    </dgm:pt>
    <dgm:pt modelId="{4997476E-DC28-4003-ABEA-DF4903AB576F}" type="pres">
      <dgm:prSet presAssocID="{5F6E2481-661E-43CC-8C77-29C61E98FC4F}" presName="space" presStyleCnt="0"/>
      <dgm:spPr/>
    </dgm:pt>
    <dgm:pt modelId="{5103FF5D-066B-4089-98EA-A9830C9DF601}" type="pres">
      <dgm:prSet presAssocID="{0E4E7FD5-7F70-4567-93E0-31778474E16B}" presName="composite" presStyleCnt="0"/>
      <dgm:spPr/>
    </dgm:pt>
    <dgm:pt modelId="{4C5EB3E0-6EFD-46F0-834B-135BAD6AF625}" type="pres">
      <dgm:prSet presAssocID="{0E4E7FD5-7F70-4567-93E0-31778474E16B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F86F18B0-CBC5-4F2E-9F5D-51B2F9EF392B}" type="pres">
      <dgm:prSet presAssocID="{0E4E7FD5-7F70-4567-93E0-31778474E16B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A69E7712-E372-4803-B259-84C67415DC4C}" srcId="{C273A7A1-3691-487C-8F37-DCDFBDF2EE6E}" destId="{850586A2-C509-4F9C-93C4-0E21C4B41488}" srcOrd="0" destOrd="0" parTransId="{E6A9255D-25B8-416F-BB2C-2B9FED4932F1}" sibTransId="{40201628-0002-4140-B147-608100BF973E}"/>
    <dgm:cxn modelId="{E414771B-7509-4713-BC5E-0F73D6DAF84C}" type="presOf" srcId="{C273A7A1-3691-487C-8F37-DCDFBDF2EE6E}" destId="{53BC8B98-F267-47F1-A8D0-59A5CB8699C0}" srcOrd="0" destOrd="0" presId="urn:microsoft.com/office/officeart/2005/8/layout/hList1"/>
    <dgm:cxn modelId="{82C95724-A6DB-4275-8E66-E9AF41AE1D4D}" type="presOf" srcId="{9940B900-73E9-4F40-A9E7-E229EA8B456D}" destId="{16BEE1C7-597A-4A9E-92E1-632EF1FCA5C3}" srcOrd="0" destOrd="0" presId="urn:microsoft.com/office/officeart/2005/8/layout/hList1"/>
    <dgm:cxn modelId="{B6471C39-7C22-4B11-90C3-56F66087B7F2}" srcId="{0E4E7FD5-7F70-4567-93E0-31778474E16B}" destId="{30E9CB0E-6CB2-4C69-AF3E-2DCDFF05009E}" srcOrd="1" destOrd="0" parTransId="{F080D412-D115-48AE-816C-A650F0690121}" sibTransId="{BE495204-8EC3-4DEA-9590-634FC71DCB56}"/>
    <dgm:cxn modelId="{2311DE5F-8928-40A8-9A32-C2B14CCFD96D}" srcId="{0E4E7FD5-7F70-4567-93E0-31778474E16B}" destId="{42D056F0-8464-40E3-87E8-649E1ABFCDA6}" srcOrd="0" destOrd="0" parTransId="{969AD93C-8546-4A4F-A27C-A95F5E76EE74}" sibTransId="{A3FBE73D-E675-4226-AEAA-0E2C94ACB2C9}"/>
    <dgm:cxn modelId="{E3E6B968-6D5D-4961-BE02-44EDE8F8D465}" type="presOf" srcId="{850586A2-C509-4F9C-93C4-0E21C4B41488}" destId="{A29008C8-E1CF-4BD0-9706-203E9C8A441F}" srcOrd="0" destOrd="0" presId="urn:microsoft.com/office/officeart/2005/8/layout/hList1"/>
    <dgm:cxn modelId="{41BE266D-0440-4531-8302-1FD310649E9A}" type="presOf" srcId="{42D056F0-8464-40E3-87E8-649E1ABFCDA6}" destId="{F86F18B0-CBC5-4F2E-9F5D-51B2F9EF392B}" srcOrd="0" destOrd="0" presId="urn:microsoft.com/office/officeart/2005/8/layout/hList1"/>
    <dgm:cxn modelId="{1281B04F-EDB1-42C0-AA7E-308A54BD8355}" type="presOf" srcId="{0E4E7FD5-7F70-4567-93E0-31778474E16B}" destId="{4C5EB3E0-6EFD-46F0-834B-135BAD6AF625}" srcOrd="0" destOrd="0" presId="urn:microsoft.com/office/officeart/2005/8/layout/hList1"/>
    <dgm:cxn modelId="{FCB16B70-FEC7-4574-9E73-009F60B11E84}" srcId="{9940B900-73E9-4F40-A9E7-E229EA8B456D}" destId="{C273A7A1-3691-487C-8F37-DCDFBDF2EE6E}" srcOrd="1" destOrd="0" parTransId="{18B44ABE-BBC4-463D-A6C7-1CD70010CC8E}" sibTransId="{5F6E2481-661E-43CC-8C77-29C61E98FC4F}"/>
    <dgm:cxn modelId="{A69950AA-E32B-407B-A9EF-451F1DD0C38D}" type="presOf" srcId="{F5F80B24-448F-49FC-82F3-A7ECB2D14F41}" destId="{743261FE-CC54-44CB-BAD2-D085AEDE3333}" srcOrd="0" destOrd="0" presId="urn:microsoft.com/office/officeart/2005/8/layout/hList1"/>
    <dgm:cxn modelId="{98A5CBAA-75D5-46E9-A61E-235FB6E60C82}" srcId="{9940B900-73E9-4F40-A9E7-E229EA8B456D}" destId="{0E4E7FD5-7F70-4567-93E0-31778474E16B}" srcOrd="2" destOrd="0" parTransId="{6ACD9015-16ED-4897-9EFF-757EC2371706}" sibTransId="{E208CEDE-DA83-40AD-B8D4-802494A05B41}"/>
    <dgm:cxn modelId="{4B3148B6-B9B6-4D44-B2E4-FAD03AAC043D}" type="presOf" srcId="{A97E7A47-FA4A-45F1-AEE6-1FC7D16AA48A}" destId="{743261FE-CC54-44CB-BAD2-D085AEDE3333}" srcOrd="0" destOrd="1" presId="urn:microsoft.com/office/officeart/2005/8/layout/hList1"/>
    <dgm:cxn modelId="{BA41DABB-ADDB-4863-BC2B-89674790501C}" srcId="{9940B900-73E9-4F40-A9E7-E229EA8B456D}" destId="{22CA839F-2045-4CE6-8D3D-585B81F73CBE}" srcOrd="0" destOrd="0" parTransId="{97204477-2707-4B8B-8994-D2942A8C8941}" sibTransId="{468640AC-F15D-4C6C-8571-E9021FBB07A0}"/>
    <dgm:cxn modelId="{6F9101D7-FF0E-436F-84D2-F2DD7E16766D}" srcId="{22CA839F-2045-4CE6-8D3D-585B81F73CBE}" destId="{F5F80B24-448F-49FC-82F3-A7ECB2D14F41}" srcOrd="0" destOrd="0" parTransId="{74C0368A-EC6A-4818-9A7C-212B02F76749}" sibTransId="{183AF294-285A-441C-9403-693CF12B66D9}"/>
    <dgm:cxn modelId="{0EA7D7E7-8EA5-48DF-B5DF-0A7CC258DB19}" type="presOf" srcId="{30E9CB0E-6CB2-4C69-AF3E-2DCDFF05009E}" destId="{F86F18B0-CBC5-4F2E-9F5D-51B2F9EF392B}" srcOrd="0" destOrd="1" presId="urn:microsoft.com/office/officeart/2005/8/layout/hList1"/>
    <dgm:cxn modelId="{BDFA6CE8-0670-45C3-869B-7520D348A50E}" srcId="{22CA839F-2045-4CE6-8D3D-585B81F73CBE}" destId="{8E064147-E698-432B-9D66-1E4F21C7C2C9}" srcOrd="2" destOrd="0" parTransId="{7ABF96F8-B05D-4EF1-ACEE-C6E0849CB691}" sibTransId="{149D29CF-78DF-42DF-BA26-3AB796C8CA95}"/>
    <dgm:cxn modelId="{FF8026F0-B3B3-4343-9F90-7C844762D9E8}" type="presOf" srcId="{8E064147-E698-432B-9D66-1E4F21C7C2C9}" destId="{743261FE-CC54-44CB-BAD2-D085AEDE3333}" srcOrd="0" destOrd="2" presId="urn:microsoft.com/office/officeart/2005/8/layout/hList1"/>
    <dgm:cxn modelId="{BED978F1-C4DA-45F5-AF3D-6BB09ED13272}" srcId="{22CA839F-2045-4CE6-8D3D-585B81F73CBE}" destId="{A97E7A47-FA4A-45F1-AEE6-1FC7D16AA48A}" srcOrd="1" destOrd="0" parTransId="{6B9966B8-F92B-4975-B636-CAC91D428544}" sibTransId="{1C16C045-F53B-4731-BCEB-3F19EEF6462D}"/>
    <dgm:cxn modelId="{4063CCFA-1102-472A-BE02-0B424EE6C3EF}" type="presOf" srcId="{22CA839F-2045-4CE6-8D3D-585B81F73CBE}" destId="{771E83B1-7AF1-40A9-AF74-C9F5373A7EA5}" srcOrd="0" destOrd="0" presId="urn:microsoft.com/office/officeart/2005/8/layout/hList1"/>
    <dgm:cxn modelId="{A153ADCF-25E4-4142-B951-65EF2AB086DA}" type="presParOf" srcId="{16BEE1C7-597A-4A9E-92E1-632EF1FCA5C3}" destId="{F32246A2-3991-44DF-B7A5-7571C12F0536}" srcOrd="0" destOrd="0" presId="urn:microsoft.com/office/officeart/2005/8/layout/hList1"/>
    <dgm:cxn modelId="{6009A3D4-6594-40C2-A4AC-943024C8E75D}" type="presParOf" srcId="{F32246A2-3991-44DF-B7A5-7571C12F0536}" destId="{771E83B1-7AF1-40A9-AF74-C9F5373A7EA5}" srcOrd="0" destOrd="0" presId="urn:microsoft.com/office/officeart/2005/8/layout/hList1"/>
    <dgm:cxn modelId="{3AC117C7-DCAA-4E8A-9FE7-BFF142DE8097}" type="presParOf" srcId="{F32246A2-3991-44DF-B7A5-7571C12F0536}" destId="{743261FE-CC54-44CB-BAD2-D085AEDE3333}" srcOrd="1" destOrd="0" presId="urn:microsoft.com/office/officeart/2005/8/layout/hList1"/>
    <dgm:cxn modelId="{99809B34-447F-4F7E-8A5B-88F0BDAB1861}" type="presParOf" srcId="{16BEE1C7-597A-4A9E-92E1-632EF1FCA5C3}" destId="{F60DA8A9-4AE7-4321-82B3-69F026AC3CA7}" srcOrd="1" destOrd="0" presId="urn:microsoft.com/office/officeart/2005/8/layout/hList1"/>
    <dgm:cxn modelId="{1232B682-CEF9-42E9-A873-B70729219081}" type="presParOf" srcId="{16BEE1C7-597A-4A9E-92E1-632EF1FCA5C3}" destId="{615638C4-4848-465F-8BEA-8F805950AB60}" srcOrd="2" destOrd="0" presId="urn:microsoft.com/office/officeart/2005/8/layout/hList1"/>
    <dgm:cxn modelId="{954FFF2E-CCFA-426A-9594-3F3DEAF588D8}" type="presParOf" srcId="{615638C4-4848-465F-8BEA-8F805950AB60}" destId="{53BC8B98-F267-47F1-A8D0-59A5CB8699C0}" srcOrd="0" destOrd="0" presId="urn:microsoft.com/office/officeart/2005/8/layout/hList1"/>
    <dgm:cxn modelId="{05C8FEBC-81BC-433D-8802-8C76F6971265}" type="presParOf" srcId="{615638C4-4848-465F-8BEA-8F805950AB60}" destId="{A29008C8-E1CF-4BD0-9706-203E9C8A441F}" srcOrd="1" destOrd="0" presId="urn:microsoft.com/office/officeart/2005/8/layout/hList1"/>
    <dgm:cxn modelId="{E75E99BD-C2FF-4EF5-8681-217437C52A48}" type="presParOf" srcId="{16BEE1C7-597A-4A9E-92E1-632EF1FCA5C3}" destId="{4997476E-DC28-4003-ABEA-DF4903AB576F}" srcOrd="3" destOrd="0" presId="urn:microsoft.com/office/officeart/2005/8/layout/hList1"/>
    <dgm:cxn modelId="{A40414D2-1707-420B-8D6C-A51B05863806}" type="presParOf" srcId="{16BEE1C7-597A-4A9E-92E1-632EF1FCA5C3}" destId="{5103FF5D-066B-4089-98EA-A9830C9DF601}" srcOrd="4" destOrd="0" presId="urn:microsoft.com/office/officeart/2005/8/layout/hList1"/>
    <dgm:cxn modelId="{088448C1-9989-4723-85CC-D63852426C4D}" type="presParOf" srcId="{5103FF5D-066B-4089-98EA-A9830C9DF601}" destId="{4C5EB3E0-6EFD-46F0-834B-135BAD6AF625}" srcOrd="0" destOrd="0" presId="urn:microsoft.com/office/officeart/2005/8/layout/hList1"/>
    <dgm:cxn modelId="{947B0C38-4158-4A78-90EA-AFF475AAA839}" type="presParOf" srcId="{5103FF5D-066B-4089-98EA-A9830C9DF601}" destId="{F86F18B0-CBC5-4F2E-9F5D-51B2F9EF392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D2A209-A9D8-4CF6-A7F9-4ED84B05BE83}">
      <dsp:nvSpPr>
        <dsp:cNvPr id="0" name=""/>
        <dsp:cNvSpPr/>
      </dsp:nvSpPr>
      <dsp:spPr>
        <a:xfrm>
          <a:off x="86076" y="0"/>
          <a:ext cx="4690533" cy="469053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273824-9E43-4591-BA1A-DADC005557EB}">
      <dsp:nvSpPr>
        <dsp:cNvPr id="0" name=""/>
        <dsp:cNvSpPr/>
      </dsp:nvSpPr>
      <dsp:spPr>
        <a:xfrm>
          <a:off x="3040924" y="469511"/>
          <a:ext cx="3048846" cy="8336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3 Colleges</a:t>
          </a:r>
        </a:p>
      </dsp:txBody>
      <dsp:txXfrm>
        <a:off x="3081620" y="510207"/>
        <a:ext cx="2967454" cy="752276"/>
      </dsp:txXfrm>
    </dsp:sp>
    <dsp:sp modelId="{DF909759-92DF-49C0-9812-E384FAD31EBD}">
      <dsp:nvSpPr>
        <dsp:cNvPr id="0" name=""/>
        <dsp:cNvSpPr/>
      </dsp:nvSpPr>
      <dsp:spPr>
        <a:xfrm>
          <a:off x="3040924" y="1407388"/>
          <a:ext cx="3048846" cy="8336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21 Schools</a:t>
          </a:r>
        </a:p>
      </dsp:txBody>
      <dsp:txXfrm>
        <a:off x="3081620" y="1448084"/>
        <a:ext cx="2967454" cy="752276"/>
      </dsp:txXfrm>
    </dsp:sp>
    <dsp:sp modelId="{32834174-6C19-4B16-BF02-9B48B938DF48}">
      <dsp:nvSpPr>
        <dsp:cNvPr id="0" name=""/>
        <dsp:cNvSpPr/>
      </dsp:nvSpPr>
      <dsp:spPr>
        <a:xfrm>
          <a:off x="3040924" y="2345266"/>
          <a:ext cx="3048846" cy="8336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200+ Programmes</a:t>
          </a:r>
        </a:p>
      </dsp:txBody>
      <dsp:txXfrm>
        <a:off x="3081620" y="2385962"/>
        <a:ext cx="2967454" cy="752276"/>
      </dsp:txXfrm>
    </dsp:sp>
    <dsp:sp modelId="{72BE5681-9EEC-4611-A945-54932FE11F2F}">
      <dsp:nvSpPr>
        <dsp:cNvPr id="0" name=""/>
        <dsp:cNvSpPr/>
      </dsp:nvSpPr>
      <dsp:spPr>
        <a:xfrm>
          <a:off x="3040924" y="3283144"/>
          <a:ext cx="3048846" cy="8336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39,500 Students</a:t>
          </a:r>
        </a:p>
      </dsp:txBody>
      <dsp:txXfrm>
        <a:off x="3081620" y="3323840"/>
        <a:ext cx="2967454" cy="7522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9C3DE3-688A-4EF2-BEA0-EB6205E4567C}">
      <dsp:nvSpPr>
        <dsp:cNvPr id="0" name=""/>
        <dsp:cNvSpPr/>
      </dsp:nvSpPr>
      <dsp:spPr>
        <a:xfrm>
          <a:off x="780141" y="0"/>
          <a:ext cx="2373086" cy="11865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Course/Class Reps</a:t>
          </a:r>
        </a:p>
      </dsp:txBody>
      <dsp:txXfrm>
        <a:off x="814894" y="34753"/>
        <a:ext cx="2303580" cy="11170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1E83B1-7AF1-40A9-AF74-C9F5373A7EA5}">
      <dsp:nvSpPr>
        <dsp:cNvPr id="0" name=""/>
        <dsp:cNvSpPr/>
      </dsp:nvSpPr>
      <dsp:spPr>
        <a:xfrm>
          <a:off x="2540" y="1369323"/>
          <a:ext cx="2476500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Course</a:t>
          </a:r>
        </a:p>
      </dsp:txBody>
      <dsp:txXfrm>
        <a:off x="2540" y="1369323"/>
        <a:ext cx="2476500" cy="604800"/>
      </dsp:txXfrm>
    </dsp:sp>
    <dsp:sp modelId="{743261FE-CC54-44CB-BAD2-D085AEDE3333}">
      <dsp:nvSpPr>
        <dsp:cNvPr id="0" name=""/>
        <dsp:cNvSpPr/>
      </dsp:nvSpPr>
      <dsp:spPr>
        <a:xfrm>
          <a:off x="2540" y="1974123"/>
          <a:ext cx="2476500" cy="20752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Mid-course feedback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PATH 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Course Evaluation Questionnaires</a:t>
          </a:r>
        </a:p>
      </dsp:txBody>
      <dsp:txXfrm>
        <a:off x="2540" y="1974123"/>
        <a:ext cx="2476500" cy="2075220"/>
      </dsp:txXfrm>
    </dsp:sp>
    <dsp:sp modelId="{53BC8B98-F267-47F1-A8D0-59A5CB8699C0}">
      <dsp:nvSpPr>
        <dsp:cNvPr id="0" name=""/>
        <dsp:cNvSpPr/>
      </dsp:nvSpPr>
      <dsp:spPr>
        <a:xfrm>
          <a:off x="2825750" y="1369323"/>
          <a:ext cx="2476500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Programme</a:t>
          </a:r>
        </a:p>
      </dsp:txBody>
      <dsp:txXfrm>
        <a:off x="2825750" y="1369323"/>
        <a:ext cx="2476500" cy="604800"/>
      </dsp:txXfrm>
    </dsp:sp>
    <dsp:sp modelId="{A29008C8-E1CF-4BD0-9706-203E9C8A441F}">
      <dsp:nvSpPr>
        <dsp:cNvPr id="0" name=""/>
        <dsp:cNvSpPr/>
      </dsp:nvSpPr>
      <dsp:spPr>
        <a:xfrm>
          <a:off x="2825750" y="1974123"/>
          <a:ext cx="2476500" cy="20752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Student-staff Liaison Committees</a:t>
          </a:r>
        </a:p>
      </dsp:txBody>
      <dsp:txXfrm>
        <a:off x="2825750" y="1974123"/>
        <a:ext cx="2476500" cy="2075220"/>
      </dsp:txXfrm>
    </dsp:sp>
    <dsp:sp modelId="{4C5EB3E0-6EFD-46F0-834B-135BAD6AF625}">
      <dsp:nvSpPr>
        <dsp:cNvPr id="0" name=""/>
        <dsp:cNvSpPr/>
      </dsp:nvSpPr>
      <dsp:spPr>
        <a:xfrm>
          <a:off x="5648960" y="1369323"/>
          <a:ext cx="2476500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School/University</a:t>
          </a:r>
        </a:p>
      </dsp:txBody>
      <dsp:txXfrm>
        <a:off x="5648960" y="1369323"/>
        <a:ext cx="2476500" cy="604800"/>
      </dsp:txXfrm>
    </dsp:sp>
    <dsp:sp modelId="{F86F18B0-CBC5-4F2E-9F5D-51B2F9EF392B}">
      <dsp:nvSpPr>
        <dsp:cNvPr id="0" name=""/>
        <dsp:cNvSpPr/>
      </dsp:nvSpPr>
      <dsp:spPr>
        <a:xfrm>
          <a:off x="5648960" y="1974123"/>
          <a:ext cx="2476500" cy="20752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School Committees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NSS/PRES/PTES</a:t>
          </a:r>
        </a:p>
      </dsp:txBody>
      <dsp:txXfrm>
        <a:off x="5648960" y="1974123"/>
        <a:ext cx="2476500" cy="20752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9938" cy="490489"/>
          </a:xfrm>
          <a:prstGeom prst="rect">
            <a:avLst/>
          </a:prstGeom>
        </p:spPr>
        <p:txBody>
          <a:bodyPr vert="horz" lIns="89776" tIns="44888" rIns="89776" bIns="4488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0489"/>
          </a:xfrm>
          <a:prstGeom prst="rect">
            <a:avLst/>
          </a:prstGeom>
        </p:spPr>
        <p:txBody>
          <a:bodyPr vert="horz" lIns="89776" tIns="44888" rIns="89776" bIns="44888" rtlCol="0"/>
          <a:lstStyle>
            <a:lvl1pPr algn="r">
              <a:defRPr sz="1200"/>
            </a:lvl1pPr>
          </a:lstStyle>
          <a:p>
            <a:fld id="{11A40183-AC69-4237-AF54-0B55C616394D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1222375"/>
            <a:ext cx="5862638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76" tIns="44888" rIns="89776" bIns="4488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04616"/>
            <a:ext cx="5335270" cy="3849232"/>
          </a:xfrm>
          <a:prstGeom prst="rect">
            <a:avLst/>
          </a:prstGeom>
        </p:spPr>
        <p:txBody>
          <a:bodyPr vert="horz" lIns="89776" tIns="44888" rIns="89776" bIns="4488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5338"/>
            <a:ext cx="2889938" cy="490488"/>
          </a:xfrm>
          <a:prstGeom prst="rect">
            <a:avLst/>
          </a:prstGeom>
        </p:spPr>
        <p:txBody>
          <a:bodyPr vert="horz" lIns="89776" tIns="44888" rIns="89776" bIns="4488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285338"/>
            <a:ext cx="2889938" cy="490488"/>
          </a:xfrm>
          <a:prstGeom prst="rect">
            <a:avLst/>
          </a:prstGeom>
        </p:spPr>
        <p:txBody>
          <a:bodyPr vert="horz" lIns="89776" tIns="44888" rIns="89776" bIns="44888" rtlCol="0" anchor="b"/>
          <a:lstStyle>
            <a:lvl1pPr algn="r">
              <a:defRPr sz="1200"/>
            </a:lvl1pPr>
          </a:lstStyle>
          <a:p>
            <a:fld id="{2CD01496-ABD7-45F0-A11C-470FCF4646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469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01496-ABD7-45F0-A11C-470FCF4646D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255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01496-ABD7-45F0-A11C-470FCF4646D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174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01496-ABD7-45F0-A11C-470FCF4646D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403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82968-0D54-452B-9F7A-D47DA2132E56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771-5AED-4755-B598-30B20BE43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474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82968-0D54-452B-9F7A-D47DA2132E56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771-5AED-4755-B598-30B20BE43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834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82968-0D54-452B-9F7A-D47DA2132E56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771-5AED-4755-B598-30B20BE4322A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88028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82968-0D54-452B-9F7A-D47DA2132E56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771-5AED-4755-B598-30B20BE43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135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82968-0D54-452B-9F7A-D47DA2132E56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771-5AED-4755-B598-30B20BE4322A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3933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82968-0D54-452B-9F7A-D47DA2132E56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771-5AED-4755-B598-30B20BE43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8476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82968-0D54-452B-9F7A-D47DA2132E56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771-5AED-4755-B598-30B20BE43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8425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82968-0D54-452B-9F7A-D47DA2132E56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771-5AED-4755-B598-30B20BE43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58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82968-0D54-452B-9F7A-D47DA2132E56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771-5AED-4755-B598-30B20BE43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740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82968-0D54-452B-9F7A-D47DA2132E56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771-5AED-4755-B598-30B20BE43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44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82968-0D54-452B-9F7A-D47DA2132E56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771-5AED-4755-B598-30B20BE43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599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82968-0D54-452B-9F7A-D47DA2132E56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771-5AED-4755-B598-30B20BE43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278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82968-0D54-452B-9F7A-D47DA2132E56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771-5AED-4755-B598-30B20BE43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61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82968-0D54-452B-9F7A-D47DA2132E56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771-5AED-4755-B598-30B20BE43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464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82968-0D54-452B-9F7A-D47DA2132E56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771-5AED-4755-B598-30B20BE43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97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82968-0D54-452B-9F7A-D47DA2132E56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771-5AED-4755-B598-30B20BE43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645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82968-0D54-452B-9F7A-D47DA2132E56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BE2E771-5AED-4755-B598-30B20BE432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265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Student Representation and Feedback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GB" dirty="0"/>
              <a:t>Enhancing the Student Voice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0252" y="5442858"/>
            <a:ext cx="2337269" cy="1328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535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University of Edinburgh Structure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280535251"/>
              </p:ext>
            </p:extLst>
          </p:nvPr>
        </p:nvGraphicFramePr>
        <p:xfrm>
          <a:off x="1683657" y="1513115"/>
          <a:ext cx="6785429" cy="4690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7304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Representation Structures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1114057" y="1407886"/>
            <a:ext cx="7115543" cy="2576285"/>
            <a:chOff x="996508" y="1527629"/>
            <a:chExt cx="6816005" cy="2715336"/>
          </a:xfrm>
        </p:grpSpPr>
        <p:pic>
          <p:nvPicPr>
            <p:cNvPr id="10" name="Picture 9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3561" b="3855"/>
            <a:stretch/>
          </p:blipFill>
          <p:spPr>
            <a:xfrm>
              <a:off x="996508" y="1527629"/>
              <a:ext cx="3161835" cy="2715336"/>
            </a:xfrm>
            <a:prstGeom prst="rect">
              <a:avLst/>
            </a:prstGeom>
          </p:spPr>
        </p:pic>
        <p:grpSp>
          <p:nvGrpSpPr>
            <p:cNvPr id="22" name="Group 21"/>
            <p:cNvGrpSpPr/>
            <p:nvPr/>
          </p:nvGrpSpPr>
          <p:grpSpPr>
            <a:xfrm>
              <a:off x="4137932" y="2210448"/>
              <a:ext cx="3674581" cy="1984532"/>
              <a:chOff x="4137932" y="2210448"/>
              <a:chExt cx="3674581" cy="1984532"/>
            </a:xfrm>
          </p:grpSpPr>
          <p:pic>
            <p:nvPicPr>
              <p:cNvPr id="11" name="Picture 10"/>
              <p:cNvPicPr/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474" t="36490" r="1280" b="35373"/>
              <a:stretch/>
            </p:blipFill>
            <p:spPr>
              <a:xfrm>
                <a:off x="4661278" y="2210448"/>
                <a:ext cx="3112687" cy="794656"/>
              </a:xfrm>
              <a:prstGeom prst="rect">
                <a:avLst/>
              </a:prstGeom>
            </p:spPr>
          </p:pic>
          <p:pic>
            <p:nvPicPr>
              <p:cNvPr id="12" name="Picture 11"/>
              <p:cNvPicPr/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3150" t="67237" b="5781"/>
              <a:stretch/>
            </p:blipFill>
            <p:spPr>
              <a:xfrm>
                <a:off x="4622728" y="3432980"/>
                <a:ext cx="3189785" cy="762000"/>
              </a:xfrm>
              <a:prstGeom prst="rect">
                <a:avLst/>
              </a:prstGeom>
            </p:spPr>
          </p:pic>
          <p:cxnSp>
            <p:nvCxnSpPr>
              <p:cNvPr id="14" name="Straight Connector 13"/>
              <p:cNvCxnSpPr>
                <a:endCxn id="11" idx="1"/>
              </p:cNvCxnSpPr>
              <p:nvPr/>
            </p:nvCxnSpPr>
            <p:spPr>
              <a:xfrm>
                <a:off x="4150179" y="2210448"/>
                <a:ext cx="511099" cy="397328"/>
              </a:xfrm>
              <a:prstGeom prst="line">
                <a:avLst/>
              </a:prstGeom>
              <a:ln w="1905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>
                <a:endCxn id="11" idx="1"/>
              </p:cNvCxnSpPr>
              <p:nvPr/>
            </p:nvCxnSpPr>
            <p:spPr>
              <a:xfrm flipV="1">
                <a:off x="4148818" y="2607776"/>
                <a:ext cx="512460" cy="416054"/>
              </a:xfrm>
              <a:prstGeom prst="line">
                <a:avLst/>
              </a:prstGeom>
              <a:ln w="1905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137932" y="3820009"/>
                <a:ext cx="1163411" cy="876"/>
              </a:xfrm>
              <a:prstGeom prst="line">
                <a:avLst/>
              </a:prstGeom>
              <a:ln w="1905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</p:grp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916819" y="4390136"/>
            <a:ext cx="8596668" cy="1891791"/>
          </a:xfrm>
        </p:spPr>
        <p:txBody>
          <a:bodyPr/>
          <a:lstStyle/>
          <a:p>
            <a:r>
              <a:rPr lang="en-GB" dirty="0"/>
              <a:t>5 Sabbatical Officers, 4 Liberation Officers, 7 Section Reps</a:t>
            </a:r>
          </a:p>
          <a:p>
            <a:r>
              <a:rPr lang="en-GB" dirty="0"/>
              <a:t>2 University-wide Postgraduate Reps</a:t>
            </a:r>
          </a:p>
          <a:p>
            <a:r>
              <a:rPr lang="en-GB" dirty="0"/>
              <a:t>44 School Representatives</a:t>
            </a:r>
          </a:p>
          <a:p>
            <a:r>
              <a:rPr lang="en-GB" dirty="0"/>
              <a:t>2800+ Class Representatives (tutorial, course, programme)</a:t>
            </a:r>
          </a:p>
        </p:txBody>
      </p:sp>
    </p:spTree>
    <p:extLst>
      <p:ext uri="{BB962C8B-B14F-4D97-AF65-F5344CB8AC3E}">
        <p14:creationId xmlns:p14="http://schemas.microsoft.com/office/powerpoint/2010/main" val="2167119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Programme Representatives</a:t>
            </a:r>
          </a:p>
        </p:txBody>
      </p:sp>
      <p:graphicFrame>
        <p:nvGraphicFramePr>
          <p:cNvPr id="28" name="Diagram 27"/>
          <p:cNvGraphicFramePr/>
          <p:nvPr>
            <p:extLst>
              <p:ext uri="{D42A27DB-BD31-4B8C-83A1-F6EECF244321}">
                <p14:modId xmlns:p14="http://schemas.microsoft.com/office/powerpoint/2010/main" val="3981395166"/>
              </p:ext>
            </p:extLst>
          </p:nvPr>
        </p:nvGraphicFramePr>
        <p:xfrm>
          <a:off x="1042298" y="1930400"/>
          <a:ext cx="3933370" cy="1186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916819" y="3593155"/>
            <a:ext cx="9043610" cy="3264845"/>
          </a:xfrm>
        </p:spPr>
        <p:txBody>
          <a:bodyPr>
            <a:normAutofit/>
          </a:bodyPr>
          <a:lstStyle/>
          <a:p>
            <a:r>
              <a:rPr lang="en-GB" dirty="0"/>
              <a:t>Fewer representatives, more empowerment</a:t>
            </a:r>
          </a:p>
          <a:p>
            <a:r>
              <a:rPr lang="en-GB" dirty="0"/>
              <a:t>Appointments/elections</a:t>
            </a:r>
          </a:p>
          <a:p>
            <a:r>
              <a:rPr lang="en-GB" dirty="0"/>
              <a:t>More inclusive of students on joint-degree programmes (14% at Edinburgh)</a:t>
            </a:r>
          </a:p>
          <a:p>
            <a:r>
              <a:rPr lang="en-GB" dirty="0"/>
              <a:t>Allows for a wider dialogue regarding the whole student experience</a:t>
            </a:r>
          </a:p>
          <a:p>
            <a:r>
              <a:rPr lang="en-GB" dirty="0"/>
              <a:t>Strengthens the relationship between the the Programme and School reps</a:t>
            </a:r>
          </a:p>
          <a:p>
            <a:r>
              <a:rPr lang="en-GB" dirty="0"/>
              <a:t>Develop in-person, school specific training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14" name="Picture 2" descr="Image result for red cros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476" y="1737785"/>
            <a:ext cx="1593013" cy="1571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Group 14"/>
          <p:cNvGrpSpPr/>
          <p:nvPr/>
        </p:nvGrpSpPr>
        <p:grpSpPr>
          <a:xfrm>
            <a:off x="5228688" y="1930399"/>
            <a:ext cx="2373086" cy="1186543"/>
            <a:chOff x="780141" y="0"/>
            <a:chExt cx="2373086" cy="1186543"/>
          </a:xfrm>
        </p:grpSpPr>
        <p:sp>
          <p:nvSpPr>
            <p:cNvPr id="16" name="Rounded Rectangle 15"/>
            <p:cNvSpPr/>
            <p:nvPr/>
          </p:nvSpPr>
          <p:spPr>
            <a:xfrm>
              <a:off x="780141" y="0"/>
              <a:ext cx="2373086" cy="118654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ounded Rectangle 4"/>
            <p:cNvSpPr txBox="1"/>
            <p:nvPr/>
          </p:nvSpPr>
          <p:spPr>
            <a:xfrm>
              <a:off x="814894" y="34753"/>
              <a:ext cx="2303580" cy="11170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000" kern="1200" dirty="0"/>
                <a:t>Programme Reps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521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Closing the Feedback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23132"/>
            <a:ext cx="8596668" cy="4224741"/>
          </a:xfrm>
        </p:spPr>
        <p:txBody>
          <a:bodyPr>
            <a:normAutofit/>
          </a:bodyPr>
          <a:lstStyle/>
          <a:p>
            <a:r>
              <a:rPr lang="en-GB" sz="2400" dirty="0"/>
              <a:t>Developed training; how to collect representative feedback and how to relay the results back to the students</a:t>
            </a:r>
          </a:p>
          <a:p>
            <a:r>
              <a:rPr lang="en-GB" sz="2400" dirty="0"/>
              <a:t>Clear communication channels and responsibility</a:t>
            </a:r>
          </a:p>
          <a:p>
            <a:r>
              <a:rPr lang="en-GB" sz="2400" dirty="0"/>
              <a:t>Utilising the VLE as a </a:t>
            </a:r>
            <a:r>
              <a:rPr lang="en-GB" sz="2400" i="1" dirty="0"/>
              <a:t>Representation Hub</a:t>
            </a:r>
          </a:p>
          <a:p>
            <a:endParaRPr lang="en-GB" dirty="0"/>
          </a:p>
        </p:txBody>
      </p:sp>
      <p:pic>
        <p:nvPicPr>
          <p:cNvPr id="1026" name="Picture 2" descr="Image result for feedback loop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46" r="21151"/>
          <a:stretch/>
        </p:blipFill>
        <p:spPr bwMode="auto">
          <a:xfrm>
            <a:off x="3288631" y="4283240"/>
            <a:ext cx="2374232" cy="2366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25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Mid-course 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56039"/>
            <a:ext cx="8596668" cy="4789140"/>
          </a:xfrm>
        </p:spPr>
        <p:txBody>
          <a:bodyPr>
            <a:normAutofit/>
          </a:bodyPr>
          <a:lstStyle/>
          <a:p>
            <a:r>
              <a:rPr lang="en-GB" sz="2800" dirty="0"/>
              <a:t>Collected by the course organiser at the midpoint of a course</a:t>
            </a:r>
          </a:p>
          <a:p>
            <a:r>
              <a:rPr lang="en-GB" sz="2800" dirty="0"/>
              <a:t>Purpose of making improvements to the current cohort</a:t>
            </a:r>
          </a:p>
          <a:p>
            <a:r>
              <a:rPr lang="en-GB" sz="2800" dirty="0"/>
              <a:t>Facilitated through questions, postcards or electronically via Tophat</a:t>
            </a:r>
          </a:p>
          <a:p>
            <a:r>
              <a:rPr lang="en-GB" sz="2800" dirty="0"/>
              <a:t>Feedback can be given verbally, in a recording or online</a:t>
            </a:r>
          </a:p>
        </p:txBody>
      </p:sp>
    </p:spTree>
    <p:extLst>
      <p:ext uri="{BB962C8B-B14F-4D97-AF65-F5344CB8AC3E}">
        <p14:creationId xmlns:p14="http://schemas.microsoft.com/office/powerpoint/2010/main" val="4215326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Student Voice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60705183"/>
              </p:ext>
            </p:extLst>
          </p:nvPr>
        </p:nvGraphicFramePr>
        <p:xfrm>
          <a:off x="1019629" y="81763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9015713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8b357d8-2c77-4987-8ced-055a45f54fe6">
      <UserInfo>
        <DisplayName>Oonagh Holland</DisplayName>
        <AccountId>680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4EBAE72CA8AF4B949A6E65B23B791E" ma:contentTypeVersion="7" ma:contentTypeDescription="Create a new document." ma:contentTypeScope="" ma:versionID="afbbad46c8a705e09f5d6702e17c5eb6">
  <xsd:schema xmlns:xsd="http://www.w3.org/2001/XMLSchema" xmlns:xs="http://www.w3.org/2001/XMLSchema" xmlns:p="http://schemas.microsoft.com/office/2006/metadata/properties" xmlns:ns2="c588baf4-6400-40de-9abf-7aeb1a842dc2" xmlns:ns3="58b357d8-2c77-4987-8ced-055a45f54fe6" targetNamespace="http://schemas.microsoft.com/office/2006/metadata/properties" ma:root="true" ma:fieldsID="67ce317f5af7bc7ba49f31348097c72d" ns2:_="" ns3:_="">
    <xsd:import namespace="c588baf4-6400-40de-9abf-7aeb1a842dc2"/>
    <xsd:import namespace="58b357d8-2c77-4987-8ced-055a45f54f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88baf4-6400-40de-9abf-7aeb1a842d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b357d8-2c77-4987-8ced-055a45f54fe6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EA252E-7FEC-40EC-B295-1C1995A011B2}">
  <ds:schemaRefs>
    <ds:schemaRef ds:uri="http://purl.org/dc/dcmitype/"/>
    <ds:schemaRef ds:uri="c588baf4-6400-40de-9abf-7aeb1a842dc2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58b357d8-2c77-4987-8ced-055a45f54fe6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1E0043C-5EB6-4AD4-87F8-E635414059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608A05-F4ED-481C-8D4B-310D46D917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88baf4-6400-40de-9abf-7aeb1a842dc2"/>
    <ds:schemaRef ds:uri="58b357d8-2c77-4987-8ced-055a45f54f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7753</TotalTime>
  <Words>208</Words>
  <Application>Microsoft Office PowerPoint</Application>
  <PresentationFormat>Widescreen</PresentationFormat>
  <Paragraphs>45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Facet</vt:lpstr>
      <vt:lpstr>Student Representation and Feedback</vt:lpstr>
      <vt:lpstr>University of Edinburgh Structure</vt:lpstr>
      <vt:lpstr>Representation Structures</vt:lpstr>
      <vt:lpstr>Programme Representatives</vt:lpstr>
      <vt:lpstr>Closing the Feedback Loop</vt:lpstr>
      <vt:lpstr>Mid-course feedback</vt:lpstr>
      <vt:lpstr>Student Voice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 of Department Research update</dc:title>
  <dc:creator>University of Edinburgh</dc:creator>
  <cp:keywords>Students’ Association</cp:keywords>
  <cp:lastModifiedBy>Oonagh Holland</cp:lastModifiedBy>
  <cp:revision>94</cp:revision>
  <cp:lastPrinted>2017-09-19T08:32:27Z</cp:lastPrinted>
  <dcterms:created xsi:type="dcterms:W3CDTF">2016-08-24T15:23:09Z</dcterms:created>
  <dcterms:modified xsi:type="dcterms:W3CDTF">2018-11-16T14:53:44Z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0x010100654EBAE72CA8AF4B949A6E65B23B791E</vt:lpwstr>
  </property>
  <property fmtid="{D5CDD505-2E9C-101B-9397-08002B2CF9AE}" pid="3" name="Order">
    <vt:r8>21200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