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60" r:id="rId3"/>
    <p:sldId id="263" r:id="rId4"/>
    <p:sldId id="264" r:id="rId5"/>
    <p:sldId id="261" r:id="rId6"/>
    <p:sldId id="262" r:id="rId7"/>
    <p:sldId id="258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2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0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0F80-CA2F-4E36-AC4D-9D3AA7C85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5F032-0E84-4EEC-92CC-F78FBFD64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B152F-189B-4590-94CC-12AF183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94B08-A04A-4938-9D37-D565C56A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A9D2-AB1D-4364-9C18-AD45A6D4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77B2-831D-4BF5-AB45-4DF0022A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A61BB-BDD8-4C43-A161-B20D42EB2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E73E1-1717-49C4-9BEC-2FCBAFD6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CA29F-718C-4257-B7AB-91E69FB3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08987-C071-4C0F-B1BE-479FFC0F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93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F88C6-810C-444F-980D-BBBFDCE2E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59591-58C3-4849-8AD1-712634F9E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E3583-DE5E-4788-8F05-C1621BBF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D5D27-9CD9-48E8-B814-F880B628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6CF44-0F44-4FB8-9E05-BA78EAA0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4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8543-9F08-4A69-8308-0BAF837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563E-0D6E-432D-AF69-1D6662D36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5BCC-96CC-4DDA-9A43-6CA7CDD4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B35F-91EC-46EC-89A2-5D4524A2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0B3BC-8421-423C-82CC-67E4F298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3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65F3-586E-42EF-BB7A-D830459C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B9F05-29A4-4FF9-A78C-44FCEAC96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1803-01C9-489E-9660-1F367826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91FB-DF78-4242-ABC9-4E0AB2DF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A509-1F3B-4065-838A-EC3E7A0C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2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CBF1-2939-4370-B6EB-7E05812B9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A0A93-D2B9-456D-A693-A33F6C130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727A8-4128-42F8-A281-12EEBCBCF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2AD13-8ABC-4557-AA27-8BB63800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BB376-CE44-4560-94FD-DCBA0B185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62FC5-0924-4B61-8500-95939F34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6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FF93-3CF9-4F9C-9CFE-F4E59DD2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2037B-B6B3-44EE-9763-EB2A61382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D766-25E5-4E18-9E6D-4005CF8A4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F8FA8-58C3-49B0-B0AA-6C5BFCB6A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5D75C-58BD-465B-A347-D4502D32D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7DDB4-E7AE-44E6-A704-7471A09E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FB792-5CC3-4E87-8AA7-97E7CAF5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86C3C-4605-4772-AA02-B3330F98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0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F2CB-CEE5-45E3-AD81-8CAFB1DB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FD140-1D10-4FC1-856A-60D93347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CAD07-A15C-4FDE-8EF9-C72D5756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58F86-36B3-4C86-B7B3-4D388919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07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8CEDE-94EC-486F-9D16-F7F59A29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DD04E-290C-4083-A162-E2874ECB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6A3A2-88BD-4B6D-AEFB-42D93400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8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521B-1899-43F4-A740-DAF98DC4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99A4-8AE9-41B6-9E1A-E4D2BFA95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5AB6A-8916-4BAB-B1CB-2F90D6AF3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AD251-740C-44D7-9F28-D13DAC54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7A758-E32A-40C7-9B02-24C5EAE2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AE58C-85B4-4F47-A444-B38F0993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35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EFCE-C0D1-46DC-8B70-DD7A00A5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5F0994-F7BA-4FB3-BF0E-0B1102FBA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A9D07-E1EB-4B19-B1A3-AC71ABBC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0573D-F042-40B3-8A5A-C375AC51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E669D-2D79-4377-B5EC-EB9D7734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F290F-14A0-4435-B0AD-9F19C88F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52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22261-1291-4A42-BB8A-8A6CD981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7FB68-5E63-46F7-AF8A-44BAC06B0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674B3-EDBD-48A6-AED9-A841E2EC4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3EDB-0FDD-42DA-925A-D8A50F9EB19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39262-EB97-41F7-A0CE-8D13279F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32515-F62F-44D3-BEDD-B07097D8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42BD7-DAD9-4FA5-B530-51501A77E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1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CA17ED-6430-491F-A5BF-A8A493B73C3F}"/>
              </a:ext>
            </a:extLst>
          </p:cNvPr>
          <p:cNvSpPr txBox="1">
            <a:spLocks/>
          </p:cNvSpPr>
          <p:nvPr/>
        </p:nvSpPr>
        <p:spPr>
          <a:xfrm>
            <a:off x="644978" y="1712239"/>
            <a:ext cx="10515600" cy="3472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Start with the paper text-side-down; fold all four corners into the </a:t>
            </a:r>
            <a:r>
              <a:rPr lang="en-US" sz="2400" dirty="0" err="1">
                <a:latin typeface="Arial"/>
                <a:cs typeface="Arial"/>
              </a:rPr>
              <a:t>centre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Turn the paper over; fold all four corners into the </a:t>
            </a:r>
            <a:r>
              <a:rPr lang="en-US" sz="2400" dirty="0" err="1">
                <a:latin typeface="Arial"/>
                <a:cs typeface="Arial"/>
              </a:rPr>
              <a:t>centre</a:t>
            </a:r>
            <a:r>
              <a:rPr lang="en-US" sz="2400" dirty="0">
                <a:latin typeface="Arial"/>
                <a:cs typeface="Arial"/>
              </a:rPr>
              <a:t> again.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Turn the paper over one last time; work your fingers into the four pockets.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32C2D-5ED5-4183-AFF3-6975A2AF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31" y="3585820"/>
            <a:ext cx="5451022" cy="24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3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: Step 1</a:t>
            </a:r>
          </a:p>
        </p:txBody>
      </p:sp>
      <p:pic>
        <p:nvPicPr>
          <p:cNvPr id="2" name="My Movie 2">
            <a:hlinkClick r:id="" action="ppaction://media"/>
            <a:extLst>
              <a:ext uri="{FF2B5EF4-FFF2-40B4-BE49-F238E27FC236}">
                <a16:creationId xmlns:a16="http://schemas.microsoft.com/office/drawing/2014/main" id="{9CA54CC2-9744-4C59-A441-A9834BCB3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742778" y="1616703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: Step 2</a:t>
            </a:r>
          </a:p>
        </p:txBody>
      </p:sp>
      <p:pic>
        <p:nvPicPr>
          <p:cNvPr id="2" name="My Movie 3">
            <a:hlinkClick r:id="" action="ppaction://media"/>
            <a:extLst>
              <a:ext uri="{FF2B5EF4-FFF2-40B4-BE49-F238E27FC236}">
                <a16:creationId xmlns:a16="http://schemas.microsoft.com/office/drawing/2014/main" id="{B2905629-B4BC-E243-869A-E982191E5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841" y="1758340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: Step 3</a:t>
            </a:r>
          </a:p>
        </p:txBody>
      </p:sp>
      <p:pic>
        <p:nvPicPr>
          <p:cNvPr id="2" name="My Movie 4">
            <a:hlinkClick r:id="" action="ppaction://media"/>
            <a:extLst>
              <a:ext uri="{FF2B5EF4-FFF2-40B4-BE49-F238E27FC236}">
                <a16:creationId xmlns:a16="http://schemas.microsoft.com/office/drawing/2014/main" id="{186ECDA5-059C-984C-B5E5-6AA7851CF9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550" y="1787277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: Step 4</a:t>
            </a:r>
          </a:p>
        </p:txBody>
      </p:sp>
      <p:pic>
        <p:nvPicPr>
          <p:cNvPr id="2" name="My Movie 5">
            <a:hlinkClick r:id="" action="ppaction://media"/>
            <a:extLst>
              <a:ext uri="{FF2B5EF4-FFF2-40B4-BE49-F238E27FC236}">
                <a16:creationId xmlns:a16="http://schemas.microsoft.com/office/drawing/2014/main" id="{19C588E4-3C5A-4794-B704-20A7899DD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2778" y="1681176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D7C9E-535E-4237-920E-F4825CD2E63F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fold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: Step 5</a:t>
            </a:r>
          </a:p>
        </p:txBody>
      </p:sp>
      <p:pic>
        <p:nvPicPr>
          <p:cNvPr id="2" name="My Movie 6">
            <a:hlinkClick r:id="" action="ppaction://media"/>
            <a:extLst>
              <a:ext uri="{FF2B5EF4-FFF2-40B4-BE49-F238E27FC236}">
                <a16:creationId xmlns:a16="http://schemas.microsoft.com/office/drawing/2014/main" id="{F86000DF-3199-4B6D-A306-4279845E4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1360" y="1739049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6639F6-4BC1-4EE7-B73D-08CB41533FD4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How to use your </a:t>
            </a:r>
            <a:r>
              <a:rPr lang="en-US" sz="4000" dirty="0" err="1">
                <a:latin typeface="Arial"/>
                <a:cs typeface="Arial"/>
              </a:rPr>
              <a:t>Paku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Paku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4D0D06-4CC5-4BCC-BBF0-D233EF8BD986}"/>
              </a:ext>
            </a:extLst>
          </p:cNvPr>
          <p:cNvSpPr txBox="1">
            <a:spLocks/>
          </p:cNvSpPr>
          <p:nvPr/>
        </p:nvSpPr>
        <p:spPr>
          <a:xfrm>
            <a:off x="644978" y="1712239"/>
            <a:ext cx="10868998" cy="42443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Hold it closed so your discussion partner can see the four ‘outer’ questions.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Let your partner choose and answer one of these questions.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Use the numerical answer to open the </a:t>
            </a:r>
            <a:r>
              <a:rPr lang="en-US" sz="5100" dirty="0" err="1">
                <a:latin typeface="Arial" panose="020B0604020202020204" pitchFamily="34" charset="0"/>
                <a:cs typeface="Arial" panose="020B0604020202020204" pitchFamily="34" charset="0"/>
              </a:rPr>
              <a:t>Paku</a:t>
            </a: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>
                <a:latin typeface="Arial" panose="020B0604020202020204" pitchFamily="34" charset="0"/>
                <a:cs typeface="Arial" panose="020B0604020202020204" pitchFamily="34" charset="0"/>
              </a:rPr>
              <a:t>Paku</a:t>
            </a: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 on alternating sets of ‘inner’ questions.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Let your partner choose one of these questions and discuss it between yourselves.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After five minutes, open the flap. Inside, you’ll find a panel of </a:t>
            </a:r>
            <a:r>
              <a:rPr lang="en-US" sz="51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>
                <a:latin typeface="Arial" panose="020B0604020202020204" pitchFamily="34" charset="0"/>
                <a:cs typeface="Arial" panose="020B0604020202020204" pitchFamily="34" charset="0"/>
              </a:rPr>
              <a:t>that matches </a:t>
            </a: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your question, with signposts to further information.</a:t>
            </a:r>
          </a:p>
          <a:p>
            <a:pPr>
              <a:lnSpc>
                <a:spcPct val="120000"/>
              </a:lnSpc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Swap and repeat!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6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CEC94-0B8E-4553-878D-2B0F7A46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Question 1: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Answer 1: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Question 2: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Answer 2: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Question 3: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Answer 3: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Question 4: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Answer 4: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A8137E-95CD-4C11-87F5-7AD7D2B3218A}"/>
              </a:ext>
            </a:extLst>
          </p:cNvPr>
          <p:cNvSpPr txBox="1">
            <a:spLocks/>
          </p:cNvSpPr>
          <p:nvPr/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Answers to the ‘outer’ questions</a:t>
            </a:r>
          </a:p>
        </p:txBody>
      </p:sp>
    </p:spTree>
    <p:extLst>
      <p:ext uri="{BB962C8B-B14F-4D97-AF65-F5344CB8AC3E}">
        <p14:creationId xmlns:p14="http://schemas.microsoft.com/office/powerpoint/2010/main" val="33220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Widescreen</PresentationFormat>
  <Paragraphs>28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Paku Paku</cp:keywords>
  <cp:lastModifiedBy/>
  <cp:revision>1</cp:revision>
  <dcterms:created xsi:type="dcterms:W3CDTF">2019-06-12T11:52:43Z</dcterms:created>
  <dcterms:modified xsi:type="dcterms:W3CDTF">2019-06-12T11:55:26Z</dcterms:modified>
</cp:coreProperties>
</file>