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91" r:id="rId6"/>
    <p:sldId id="317" r:id="rId7"/>
    <p:sldId id="258" r:id="rId8"/>
    <p:sldId id="310" r:id="rId9"/>
    <p:sldId id="294" r:id="rId10"/>
    <p:sldId id="303" r:id="rId11"/>
    <p:sldId id="318" r:id="rId12"/>
    <p:sldId id="296" r:id="rId13"/>
    <p:sldId id="307" r:id="rId14"/>
    <p:sldId id="304" r:id="rId15"/>
    <p:sldId id="309" r:id="rId16"/>
    <p:sldId id="319" r:id="rId17"/>
    <p:sldId id="311" r:id="rId18"/>
    <p:sldId id="299" r:id="rId19"/>
    <p:sldId id="320" r:id="rId20"/>
    <p:sldId id="312" r:id="rId21"/>
    <p:sldId id="321" r:id="rId22"/>
    <p:sldId id="313" r:id="rId23"/>
    <p:sldId id="322" r:id="rId24"/>
    <p:sldId id="31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85D5F-26EE-464D-96CD-4DC3662D8B54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9BA52E4-2DBC-475C-84CF-7F4FDD0B7D21}">
      <dgm:prSet phldrT="[Text]"/>
      <dgm:spPr/>
      <dgm:t>
        <a:bodyPr/>
        <a:lstStyle/>
        <a:p>
          <a:r>
            <a:rPr lang="en-US" dirty="0"/>
            <a:t>Late 2017</a:t>
          </a:r>
        </a:p>
      </dgm:t>
    </dgm:pt>
    <dgm:pt modelId="{95B49FD7-A22F-401E-8CCA-DE08FCCB5249}" type="parTrans" cxnId="{6D88F199-55AA-44E5-B53F-E417C9E6D966}">
      <dgm:prSet/>
      <dgm:spPr/>
      <dgm:t>
        <a:bodyPr/>
        <a:lstStyle/>
        <a:p>
          <a:endParaRPr lang="en-US"/>
        </a:p>
      </dgm:t>
    </dgm:pt>
    <dgm:pt modelId="{BE6EAD38-7572-481D-BE73-46993F6CFC20}" type="sibTrans" cxnId="{6D88F199-55AA-44E5-B53F-E417C9E6D966}">
      <dgm:prSet/>
      <dgm:spPr/>
      <dgm:t>
        <a:bodyPr/>
        <a:lstStyle/>
        <a:p>
          <a:endParaRPr lang="en-US"/>
        </a:p>
      </dgm:t>
    </dgm:pt>
    <dgm:pt modelId="{BD8D556E-0BD7-4B7F-93ED-81010F30500E}">
      <dgm:prSet phldrT="[Text]"/>
      <dgm:spPr/>
      <dgm:t>
        <a:bodyPr/>
        <a:lstStyle/>
        <a:p>
          <a:r>
            <a:rPr lang="en-US" dirty="0"/>
            <a:t>Identified need for evaluation of roll-out</a:t>
          </a:r>
        </a:p>
      </dgm:t>
    </dgm:pt>
    <dgm:pt modelId="{BC0804BE-3982-4719-A911-4C5540FD32F8}" type="parTrans" cxnId="{8CB2F6E1-26A0-46C9-84F9-BE94610AD32B}">
      <dgm:prSet/>
      <dgm:spPr/>
      <dgm:t>
        <a:bodyPr/>
        <a:lstStyle/>
        <a:p>
          <a:endParaRPr lang="en-US"/>
        </a:p>
      </dgm:t>
    </dgm:pt>
    <dgm:pt modelId="{FF2B1ACA-F10D-4F77-9594-40372140B1EE}" type="sibTrans" cxnId="{8CB2F6E1-26A0-46C9-84F9-BE94610AD32B}">
      <dgm:prSet/>
      <dgm:spPr/>
      <dgm:t>
        <a:bodyPr/>
        <a:lstStyle/>
        <a:p>
          <a:endParaRPr lang="en-US"/>
        </a:p>
      </dgm:t>
    </dgm:pt>
    <dgm:pt modelId="{875DDEA9-6FAB-427D-8ADD-FA2C7E6851F8}">
      <dgm:prSet phldrT="[Text]"/>
      <dgm:spPr/>
      <dgm:t>
        <a:bodyPr/>
        <a:lstStyle/>
        <a:p>
          <a:r>
            <a:rPr lang="en-US" dirty="0" err="1"/>
            <a:t>Secondment</a:t>
          </a:r>
          <a:r>
            <a:rPr lang="en-US" dirty="0"/>
            <a:t> post generated</a:t>
          </a:r>
        </a:p>
      </dgm:t>
    </dgm:pt>
    <dgm:pt modelId="{16E67D60-2430-4E0C-A669-21178F4407CF}" type="parTrans" cxnId="{875CC784-6489-4369-8549-FD94C7C1A388}">
      <dgm:prSet/>
      <dgm:spPr/>
      <dgm:t>
        <a:bodyPr/>
        <a:lstStyle/>
        <a:p>
          <a:endParaRPr lang="en-US"/>
        </a:p>
      </dgm:t>
    </dgm:pt>
    <dgm:pt modelId="{9ACAF443-E7A7-4261-9145-969ABB0B8BE6}" type="sibTrans" cxnId="{875CC784-6489-4369-8549-FD94C7C1A388}">
      <dgm:prSet/>
      <dgm:spPr/>
      <dgm:t>
        <a:bodyPr/>
        <a:lstStyle/>
        <a:p>
          <a:endParaRPr lang="en-US"/>
        </a:p>
      </dgm:t>
    </dgm:pt>
    <dgm:pt modelId="{869A302C-FFB4-41DB-BAFF-79084AB465A6}">
      <dgm:prSet phldrT="[Text]"/>
      <dgm:spPr/>
      <dgm:t>
        <a:bodyPr/>
        <a:lstStyle/>
        <a:p>
          <a:r>
            <a:rPr lang="en-US" dirty="0"/>
            <a:t>Early 2018</a:t>
          </a:r>
        </a:p>
      </dgm:t>
    </dgm:pt>
    <dgm:pt modelId="{5472C231-AA93-4B50-85C0-0032EF207641}" type="parTrans" cxnId="{DAB1F733-BE81-4B64-89B9-D0F88D5F58F8}">
      <dgm:prSet/>
      <dgm:spPr/>
      <dgm:t>
        <a:bodyPr/>
        <a:lstStyle/>
        <a:p>
          <a:endParaRPr lang="en-US"/>
        </a:p>
      </dgm:t>
    </dgm:pt>
    <dgm:pt modelId="{A4FEA85B-002C-47E4-AA41-197C447EBEF0}" type="sibTrans" cxnId="{DAB1F733-BE81-4B64-89B9-D0F88D5F58F8}">
      <dgm:prSet/>
      <dgm:spPr/>
      <dgm:t>
        <a:bodyPr/>
        <a:lstStyle/>
        <a:p>
          <a:endParaRPr lang="en-US"/>
        </a:p>
      </dgm:t>
    </dgm:pt>
    <dgm:pt modelId="{51A35EEE-A209-4C2E-B0F9-D6AE583C0156}">
      <dgm:prSet phldrT="[Text]"/>
      <dgm:spPr/>
      <dgm:t>
        <a:bodyPr/>
        <a:lstStyle/>
        <a:p>
          <a:r>
            <a:rPr lang="en-US" dirty="0" err="1"/>
            <a:t>Characterise</a:t>
          </a:r>
          <a:r>
            <a:rPr lang="en-US" dirty="0"/>
            <a:t> Edinburgh story (</a:t>
          </a:r>
          <a:r>
            <a:rPr lang="en-US" dirty="0" err="1"/>
            <a:t>Qual</a:t>
          </a:r>
          <a:r>
            <a:rPr lang="en-US" dirty="0"/>
            <a:t> + Quant)</a:t>
          </a:r>
        </a:p>
      </dgm:t>
    </dgm:pt>
    <dgm:pt modelId="{AE268DF1-7C6B-4364-A523-2EE7915DB814}" type="parTrans" cxnId="{F5EFE0C0-9E95-4C21-BC83-A353DDA8E82F}">
      <dgm:prSet/>
      <dgm:spPr/>
      <dgm:t>
        <a:bodyPr/>
        <a:lstStyle/>
        <a:p>
          <a:endParaRPr lang="en-US"/>
        </a:p>
      </dgm:t>
    </dgm:pt>
    <dgm:pt modelId="{E1AF854E-94BB-477B-84DD-0CD9C21D0ACA}" type="sibTrans" cxnId="{F5EFE0C0-9E95-4C21-BC83-A353DDA8E82F}">
      <dgm:prSet/>
      <dgm:spPr/>
      <dgm:t>
        <a:bodyPr/>
        <a:lstStyle/>
        <a:p>
          <a:endParaRPr lang="en-US"/>
        </a:p>
      </dgm:t>
    </dgm:pt>
    <dgm:pt modelId="{96B0E300-9C03-4614-93AA-99B07D5B61DE}">
      <dgm:prSet phldrT="[Text]"/>
      <dgm:spPr/>
      <dgm:t>
        <a:bodyPr/>
        <a:lstStyle/>
        <a:p>
          <a:r>
            <a:rPr lang="en-US" dirty="0"/>
            <a:t>Generate report on outcomes</a:t>
          </a:r>
        </a:p>
      </dgm:t>
    </dgm:pt>
    <dgm:pt modelId="{8AEF4BAA-25F0-4695-BA9D-444D41992538}" type="parTrans" cxnId="{4CD51C1E-68E5-4E7C-9250-B1148022E757}">
      <dgm:prSet/>
      <dgm:spPr/>
      <dgm:t>
        <a:bodyPr/>
        <a:lstStyle/>
        <a:p>
          <a:endParaRPr lang="en-US"/>
        </a:p>
      </dgm:t>
    </dgm:pt>
    <dgm:pt modelId="{276F58A4-A9C5-44B6-AA59-072479E44F79}" type="sibTrans" cxnId="{4CD51C1E-68E5-4E7C-9250-B1148022E757}">
      <dgm:prSet/>
      <dgm:spPr/>
      <dgm:t>
        <a:bodyPr/>
        <a:lstStyle/>
        <a:p>
          <a:endParaRPr lang="en-US"/>
        </a:p>
      </dgm:t>
    </dgm:pt>
    <dgm:pt modelId="{322342BA-BE9C-45B0-B0F0-BC3DDD8BF20C}">
      <dgm:prSet phldrT="[Text]"/>
      <dgm:spPr/>
      <dgm:t>
        <a:bodyPr/>
        <a:lstStyle/>
        <a:p>
          <a:r>
            <a:rPr lang="en-US" dirty="0"/>
            <a:t>Late 2018</a:t>
          </a:r>
        </a:p>
      </dgm:t>
    </dgm:pt>
    <dgm:pt modelId="{F069E313-CFA3-48ED-966D-591BB2C20E5C}" type="parTrans" cxnId="{3E695435-C1F4-4D46-A85F-D86625B530DA}">
      <dgm:prSet/>
      <dgm:spPr/>
      <dgm:t>
        <a:bodyPr/>
        <a:lstStyle/>
        <a:p>
          <a:endParaRPr lang="en-US"/>
        </a:p>
      </dgm:t>
    </dgm:pt>
    <dgm:pt modelId="{4892A10F-ADAC-4096-BC80-847FCD431405}" type="sibTrans" cxnId="{3E695435-C1F4-4D46-A85F-D86625B530DA}">
      <dgm:prSet/>
      <dgm:spPr/>
      <dgm:t>
        <a:bodyPr/>
        <a:lstStyle/>
        <a:p>
          <a:endParaRPr lang="en-US"/>
        </a:p>
      </dgm:t>
    </dgm:pt>
    <dgm:pt modelId="{7BCB691F-69F8-41B8-9664-2866A26DAECF}">
      <dgm:prSet phldrT="[Text]"/>
      <dgm:spPr/>
      <dgm:t>
        <a:bodyPr/>
        <a:lstStyle/>
        <a:p>
          <a:r>
            <a:rPr lang="en-US" dirty="0"/>
            <a:t>Extend </a:t>
          </a:r>
          <a:r>
            <a:rPr lang="en-US" dirty="0" err="1"/>
            <a:t>secondment</a:t>
          </a:r>
          <a:endParaRPr lang="en-US" dirty="0"/>
        </a:p>
      </dgm:t>
    </dgm:pt>
    <dgm:pt modelId="{327610EB-0AF8-40A0-91F6-5B836B2AC491}" type="parTrans" cxnId="{445A4A71-4DD0-4263-8335-774EE9BC1A9E}">
      <dgm:prSet/>
      <dgm:spPr/>
      <dgm:t>
        <a:bodyPr/>
        <a:lstStyle/>
        <a:p>
          <a:endParaRPr lang="en-US"/>
        </a:p>
      </dgm:t>
    </dgm:pt>
    <dgm:pt modelId="{3ACEE678-A9A9-4CFB-A76F-C810765CD1B6}" type="sibTrans" cxnId="{445A4A71-4DD0-4263-8335-774EE9BC1A9E}">
      <dgm:prSet/>
      <dgm:spPr/>
      <dgm:t>
        <a:bodyPr/>
        <a:lstStyle/>
        <a:p>
          <a:endParaRPr lang="en-US"/>
        </a:p>
      </dgm:t>
    </dgm:pt>
    <dgm:pt modelId="{8067D7A2-F910-449E-9F30-14CF2336AA76}">
      <dgm:prSet phldrT="[Text]"/>
      <dgm:spPr/>
      <dgm:t>
        <a:bodyPr/>
        <a:lstStyle/>
        <a:p>
          <a:r>
            <a:rPr lang="en-US" dirty="0"/>
            <a:t>Generate guidance in staff/student workshops</a:t>
          </a:r>
        </a:p>
      </dgm:t>
    </dgm:pt>
    <dgm:pt modelId="{5C542E8E-29AB-4389-A546-C9AFE6E7D48D}" type="parTrans" cxnId="{FE674234-7A73-4149-8C10-AA027A954E84}">
      <dgm:prSet/>
      <dgm:spPr/>
      <dgm:t>
        <a:bodyPr/>
        <a:lstStyle/>
        <a:p>
          <a:endParaRPr lang="en-US"/>
        </a:p>
      </dgm:t>
    </dgm:pt>
    <dgm:pt modelId="{F396ECD6-3867-4389-9891-D8C3FB996DBF}" type="sibTrans" cxnId="{FE674234-7A73-4149-8C10-AA027A954E84}">
      <dgm:prSet/>
      <dgm:spPr/>
      <dgm:t>
        <a:bodyPr/>
        <a:lstStyle/>
        <a:p>
          <a:endParaRPr lang="en-US"/>
        </a:p>
      </dgm:t>
    </dgm:pt>
    <dgm:pt modelId="{8F239866-89B1-487F-AF54-81D4EA3DBD13}">
      <dgm:prSet phldrT="[Text]"/>
      <dgm:spPr/>
      <dgm:t>
        <a:bodyPr/>
        <a:lstStyle/>
        <a:p>
          <a:r>
            <a:rPr lang="en-US" dirty="0"/>
            <a:t>Early 2019</a:t>
          </a:r>
        </a:p>
      </dgm:t>
    </dgm:pt>
    <dgm:pt modelId="{12E085D6-5EAA-4E65-B034-7C34393DE8D1}" type="parTrans" cxnId="{C3BC7482-4DF4-4FB6-BDD8-E47B9826E847}">
      <dgm:prSet/>
      <dgm:spPr/>
      <dgm:t>
        <a:bodyPr/>
        <a:lstStyle/>
        <a:p>
          <a:endParaRPr lang="en-US"/>
        </a:p>
      </dgm:t>
    </dgm:pt>
    <dgm:pt modelId="{41C71E86-E6DD-48B8-9C68-1A848A88576F}" type="sibTrans" cxnId="{C3BC7482-4DF4-4FB6-BDD8-E47B9826E847}">
      <dgm:prSet/>
      <dgm:spPr/>
      <dgm:t>
        <a:bodyPr/>
        <a:lstStyle/>
        <a:p>
          <a:endParaRPr lang="en-US"/>
        </a:p>
      </dgm:t>
    </dgm:pt>
    <dgm:pt modelId="{0CEE1F1E-D161-4AFA-B227-4E1753EC82E9}">
      <dgm:prSet/>
      <dgm:spPr/>
      <dgm:t>
        <a:bodyPr/>
        <a:lstStyle/>
        <a:p>
          <a:r>
            <a:rPr lang="en-US" dirty="0"/>
            <a:t>Write up guidance</a:t>
          </a:r>
        </a:p>
      </dgm:t>
    </dgm:pt>
    <dgm:pt modelId="{D033A62C-1252-4973-93A6-297AEAD15043}" type="parTrans" cxnId="{9CA8A52C-5617-4EB0-8DB6-3E897F8ACCA0}">
      <dgm:prSet/>
      <dgm:spPr/>
      <dgm:t>
        <a:bodyPr/>
        <a:lstStyle/>
        <a:p>
          <a:endParaRPr lang="en-US"/>
        </a:p>
      </dgm:t>
    </dgm:pt>
    <dgm:pt modelId="{469ED8A1-8A2C-4F50-AB51-A85B76A7B59E}" type="sibTrans" cxnId="{9CA8A52C-5617-4EB0-8DB6-3E897F8ACCA0}">
      <dgm:prSet/>
      <dgm:spPr/>
      <dgm:t>
        <a:bodyPr/>
        <a:lstStyle/>
        <a:p>
          <a:endParaRPr lang="en-US"/>
        </a:p>
      </dgm:t>
    </dgm:pt>
    <dgm:pt modelId="{27989C3F-AC16-47A2-B670-93F87379808E}" type="pres">
      <dgm:prSet presAssocID="{D3685D5F-26EE-464D-96CD-4DC3662D8B54}" presName="linearFlow" presStyleCnt="0">
        <dgm:presLayoutVars>
          <dgm:dir/>
          <dgm:animLvl val="lvl"/>
          <dgm:resizeHandles val="exact"/>
        </dgm:presLayoutVars>
      </dgm:prSet>
      <dgm:spPr/>
    </dgm:pt>
    <dgm:pt modelId="{581B21AF-F44F-433F-AEEF-398034FAE49C}" type="pres">
      <dgm:prSet presAssocID="{C9BA52E4-2DBC-475C-84CF-7F4FDD0B7D21}" presName="composite" presStyleCnt="0"/>
      <dgm:spPr/>
    </dgm:pt>
    <dgm:pt modelId="{CDFABC83-645D-45FE-9905-8833B67354AB}" type="pres">
      <dgm:prSet presAssocID="{C9BA52E4-2DBC-475C-84CF-7F4FDD0B7D21}" presName="parentText" presStyleLbl="alignNode1" presStyleIdx="0" presStyleCnt="4" custScaleX="113226">
        <dgm:presLayoutVars>
          <dgm:chMax val="1"/>
          <dgm:bulletEnabled val="1"/>
        </dgm:presLayoutVars>
      </dgm:prSet>
      <dgm:spPr/>
    </dgm:pt>
    <dgm:pt modelId="{D7FF390E-D44F-4336-9162-74460A04B5AE}" type="pres">
      <dgm:prSet presAssocID="{C9BA52E4-2DBC-475C-84CF-7F4FDD0B7D21}" presName="descendantText" presStyleLbl="alignAcc1" presStyleIdx="0" presStyleCnt="4" custScaleX="93189">
        <dgm:presLayoutVars>
          <dgm:bulletEnabled val="1"/>
        </dgm:presLayoutVars>
      </dgm:prSet>
      <dgm:spPr/>
    </dgm:pt>
    <dgm:pt modelId="{397A1B34-EF75-45C1-838F-7FF115FB1AB2}" type="pres">
      <dgm:prSet presAssocID="{BE6EAD38-7572-481D-BE73-46993F6CFC20}" presName="sp" presStyleCnt="0"/>
      <dgm:spPr/>
    </dgm:pt>
    <dgm:pt modelId="{0ADA12D2-468D-41B4-A055-0102FB0654D1}" type="pres">
      <dgm:prSet presAssocID="{869A302C-FFB4-41DB-BAFF-79084AB465A6}" presName="composite" presStyleCnt="0"/>
      <dgm:spPr/>
    </dgm:pt>
    <dgm:pt modelId="{9DE07B9B-75AE-4162-83A8-2EDA922AFF90}" type="pres">
      <dgm:prSet presAssocID="{869A302C-FFB4-41DB-BAFF-79084AB465A6}" presName="parentText" presStyleLbl="alignNode1" presStyleIdx="1" presStyleCnt="4" custScaleX="118889">
        <dgm:presLayoutVars>
          <dgm:chMax val="1"/>
          <dgm:bulletEnabled val="1"/>
        </dgm:presLayoutVars>
      </dgm:prSet>
      <dgm:spPr/>
    </dgm:pt>
    <dgm:pt modelId="{E8D14E2E-3FE0-47EF-9313-2D09BAAED591}" type="pres">
      <dgm:prSet presAssocID="{869A302C-FFB4-41DB-BAFF-79084AB465A6}" presName="descendantText" presStyleLbl="alignAcc1" presStyleIdx="1" presStyleCnt="4" custScaleX="93949">
        <dgm:presLayoutVars>
          <dgm:bulletEnabled val="1"/>
        </dgm:presLayoutVars>
      </dgm:prSet>
      <dgm:spPr/>
    </dgm:pt>
    <dgm:pt modelId="{D8AD4EEE-54CE-4FC6-86AE-AFA80BA5E86C}" type="pres">
      <dgm:prSet presAssocID="{A4FEA85B-002C-47E4-AA41-197C447EBEF0}" presName="sp" presStyleCnt="0"/>
      <dgm:spPr/>
    </dgm:pt>
    <dgm:pt modelId="{1E911F26-F5D7-445A-AF4D-31E6AADF54B2}" type="pres">
      <dgm:prSet presAssocID="{322342BA-BE9C-45B0-B0F0-BC3DDD8BF20C}" presName="composite" presStyleCnt="0"/>
      <dgm:spPr/>
    </dgm:pt>
    <dgm:pt modelId="{43EBDA7A-79BA-4AE5-9AAB-24C3D6D4A85D}" type="pres">
      <dgm:prSet presAssocID="{322342BA-BE9C-45B0-B0F0-BC3DDD8BF20C}" presName="parentText" presStyleLbl="alignNode1" presStyleIdx="2" presStyleCnt="4" custScaleX="118889">
        <dgm:presLayoutVars>
          <dgm:chMax val="1"/>
          <dgm:bulletEnabled val="1"/>
        </dgm:presLayoutVars>
      </dgm:prSet>
      <dgm:spPr/>
    </dgm:pt>
    <dgm:pt modelId="{211ECF91-64C9-4ADC-A3BB-4091D13DF748}" type="pres">
      <dgm:prSet presAssocID="{322342BA-BE9C-45B0-B0F0-BC3DDD8BF20C}" presName="descendantText" presStyleLbl="alignAcc1" presStyleIdx="2" presStyleCnt="4" custScaleX="93787">
        <dgm:presLayoutVars>
          <dgm:bulletEnabled val="1"/>
        </dgm:presLayoutVars>
      </dgm:prSet>
      <dgm:spPr/>
    </dgm:pt>
    <dgm:pt modelId="{81555178-5B1B-443F-8EFA-687A158F5AC3}" type="pres">
      <dgm:prSet presAssocID="{4892A10F-ADAC-4096-BC80-847FCD431405}" presName="sp" presStyleCnt="0"/>
      <dgm:spPr/>
    </dgm:pt>
    <dgm:pt modelId="{FC276417-1E6F-4A28-A0A0-5CB99ACB2443}" type="pres">
      <dgm:prSet presAssocID="{8F239866-89B1-487F-AF54-81D4EA3DBD13}" presName="composite" presStyleCnt="0"/>
      <dgm:spPr/>
    </dgm:pt>
    <dgm:pt modelId="{1C3167AC-9CF8-4BEB-B804-A9D0A3571EDF}" type="pres">
      <dgm:prSet presAssocID="{8F239866-89B1-487F-AF54-81D4EA3DBD13}" presName="parentText" presStyleLbl="alignNode1" presStyleIdx="3" presStyleCnt="4" custScaleX="118889">
        <dgm:presLayoutVars>
          <dgm:chMax val="1"/>
          <dgm:bulletEnabled val="1"/>
        </dgm:presLayoutVars>
      </dgm:prSet>
      <dgm:spPr/>
    </dgm:pt>
    <dgm:pt modelId="{B22D341A-71B2-4ACE-B4C0-534F2FAE9A14}" type="pres">
      <dgm:prSet presAssocID="{8F239866-89B1-487F-AF54-81D4EA3DBD13}" presName="descendantText" presStyleLbl="alignAcc1" presStyleIdx="3" presStyleCnt="4" custScaleX="93463">
        <dgm:presLayoutVars>
          <dgm:bulletEnabled val="1"/>
        </dgm:presLayoutVars>
      </dgm:prSet>
      <dgm:spPr/>
    </dgm:pt>
  </dgm:ptLst>
  <dgm:cxnLst>
    <dgm:cxn modelId="{9467BA0C-38E7-4A9A-AD7E-D97250B0591C}" type="presOf" srcId="{322342BA-BE9C-45B0-B0F0-BC3DDD8BF20C}" destId="{43EBDA7A-79BA-4AE5-9AAB-24C3D6D4A85D}" srcOrd="0" destOrd="0" presId="urn:microsoft.com/office/officeart/2005/8/layout/chevron2"/>
    <dgm:cxn modelId="{4CD51C1E-68E5-4E7C-9250-B1148022E757}" srcId="{869A302C-FFB4-41DB-BAFF-79084AB465A6}" destId="{96B0E300-9C03-4614-93AA-99B07D5B61DE}" srcOrd="1" destOrd="0" parTransId="{8AEF4BAA-25F0-4695-BA9D-444D41992538}" sibTransId="{276F58A4-A9C5-44B6-AA59-072479E44F79}"/>
    <dgm:cxn modelId="{9CA8A52C-5617-4EB0-8DB6-3E897F8ACCA0}" srcId="{8F239866-89B1-487F-AF54-81D4EA3DBD13}" destId="{0CEE1F1E-D161-4AFA-B227-4E1753EC82E9}" srcOrd="0" destOrd="0" parTransId="{D033A62C-1252-4973-93A6-297AEAD15043}" sibTransId="{469ED8A1-8A2C-4F50-AB51-A85B76A7B59E}"/>
    <dgm:cxn modelId="{DAB1F733-BE81-4B64-89B9-D0F88D5F58F8}" srcId="{D3685D5F-26EE-464D-96CD-4DC3662D8B54}" destId="{869A302C-FFB4-41DB-BAFF-79084AB465A6}" srcOrd="1" destOrd="0" parTransId="{5472C231-AA93-4B50-85C0-0032EF207641}" sibTransId="{A4FEA85B-002C-47E4-AA41-197C447EBEF0}"/>
    <dgm:cxn modelId="{FE674234-7A73-4149-8C10-AA027A954E84}" srcId="{322342BA-BE9C-45B0-B0F0-BC3DDD8BF20C}" destId="{8067D7A2-F910-449E-9F30-14CF2336AA76}" srcOrd="1" destOrd="0" parTransId="{5C542E8E-29AB-4389-A546-C9AFE6E7D48D}" sibTransId="{F396ECD6-3867-4389-9891-D8C3FB996DBF}"/>
    <dgm:cxn modelId="{3E695435-C1F4-4D46-A85F-D86625B530DA}" srcId="{D3685D5F-26EE-464D-96CD-4DC3662D8B54}" destId="{322342BA-BE9C-45B0-B0F0-BC3DDD8BF20C}" srcOrd="2" destOrd="0" parTransId="{F069E313-CFA3-48ED-966D-591BB2C20E5C}" sibTransId="{4892A10F-ADAC-4096-BC80-847FCD431405}"/>
    <dgm:cxn modelId="{B5DE695C-4DCA-4201-BAC1-7F5AB64ED82C}" type="presOf" srcId="{869A302C-FFB4-41DB-BAFF-79084AB465A6}" destId="{9DE07B9B-75AE-4162-83A8-2EDA922AFF90}" srcOrd="0" destOrd="0" presId="urn:microsoft.com/office/officeart/2005/8/layout/chevron2"/>
    <dgm:cxn modelId="{F7EEB566-ADAA-4184-8059-2266E7B9984D}" type="presOf" srcId="{0CEE1F1E-D161-4AFA-B227-4E1753EC82E9}" destId="{B22D341A-71B2-4ACE-B4C0-534F2FAE9A14}" srcOrd="0" destOrd="0" presId="urn:microsoft.com/office/officeart/2005/8/layout/chevron2"/>
    <dgm:cxn modelId="{623C5D70-5FD5-44BF-B407-F5AAFECCE224}" type="presOf" srcId="{BD8D556E-0BD7-4B7F-93ED-81010F30500E}" destId="{D7FF390E-D44F-4336-9162-74460A04B5AE}" srcOrd="0" destOrd="0" presId="urn:microsoft.com/office/officeart/2005/8/layout/chevron2"/>
    <dgm:cxn modelId="{445A4A71-4DD0-4263-8335-774EE9BC1A9E}" srcId="{322342BA-BE9C-45B0-B0F0-BC3DDD8BF20C}" destId="{7BCB691F-69F8-41B8-9664-2866A26DAECF}" srcOrd="0" destOrd="0" parTransId="{327610EB-0AF8-40A0-91F6-5B836B2AC491}" sibTransId="{3ACEE678-A9A9-4CFB-A76F-C810765CD1B6}"/>
    <dgm:cxn modelId="{C567AC55-1E7B-404E-A891-9C547870FE13}" type="presOf" srcId="{7BCB691F-69F8-41B8-9664-2866A26DAECF}" destId="{211ECF91-64C9-4ADC-A3BB-4091D13DF748}" srcOrd="0" destOrd="0" presId="urn:microsoft.com/office/officeart/2005/8/layout/chevron2"/>
    <dgm:cxn modelId="{C3BC7482-4DF4-4FB6-BDD8-E47B9826E847}" srcId="{D3685D5F-26EE-464D-96CD-4DC3662D8B54}" destId="{8F239866-89B1-487F-AF54-81D4EA3DBD13}" srcOrd="3" destOrd="0" parTransId="{12E085D6-5EAA-4E65-B034-7C34393DE8D1}" sibTransId="{41C71E86-E6DD-48B8-9C68-1A848A88576F}"/>
    <dgm:cxn modelId="{875CC784-6489-4369-8549-FD94C7C1A388}" srcId="{C9BA52E4-2DBC-475C-84CF-7F4FDD0B7D21}" destId="{875DDEA9-6FAB-427D-8ADD-FA2C7E6851F8}" srcOrd="1" destOrd="0" parTransId="{16E67D60-2430-4E0C-A669-21178F4407CF}" sibTransId="{9ACAF443-E7A7-4261-9145-969ABB0B8BE6}"/>
    <dgm:cxn modelId="{6D88F199-55AA-44E5-B53F-E417C9E6D966}" srcId="{D3685D5F-26EE-464D-96CD-4DC3662D8B54}" destId="{C9BA52E4-2DBC-475C-84CF-7F4FDD0B7D21}" srcOrd="0" destOrd="0" parTransId="{95B49FD7-A22F-401E-8CCA-DE08FCCB5249}" sibTransId="{BE6EAD38-7572-481D-BE73-46993F6CFC20}"/>
    <dgm:cxn modelId="{7C4578A5-5A4E-4A50-83F1-38DED5AB4523}" type="presOf" srcId="{875DDEA9-6FAB-427D-8ADD-FA2C7E6851F8}" destId="{D7FF390E-D44F-4336-9162-74460A04B5AE}" srcOrd="0" destOrd="1" presId="urn:microsoft.com/office/officeart/2005/8/layout/chevron2"/>
    <dgm:cxn modelId="{CEE7E3B5-0F55-456C-B0FC-34E8DACEF984}" type="presOf" srcId="{8F239866-89B1-487F-AF54-81D4EA3DBD13}" destId="{1C3167AC-9CF8-4BEB-B804-A9D0A3571EDF}" srcOrd="0" destOrd="0" presId="urn:microsoft.com/office/officeart/2005/8/layout/chevron2"/>
    <dgm:cxn modelId="{D67E23BB-D339-470F-9A79-94EA3274AF3E}" type="presOf" srcId="{96B0E300-9C03-4614-93AA-99B07D5B61DE}" destId="{E8D14E2E-3FE0-47EF-9313-2D09BAAED591}" srcOrd="0" destOrd="1" presId="urn:microsoft.com/office/officeart/2005/8/layout/chevron2"/>
    <dgm:cxn modelId="{F5EFE0C0-9E95-4C21-BC83-A353DDA8E82F}" srcId="{869A302C-FFB4-41DB-BAFF-79084AB465A6}" destId="{51A35EEE-A209-4C2E-B0F9-D6AE583C0156}" srcOrd="0" destOrd="0" parTransId="{AE268DF1-7C6B-4364-A523-2EE7915DB814}" sibTransId="{E1AF854E-94BB-477B-84DD-0CD9C21D0ACA}"/>
    <dgm:cxn modelId="{F509E4DB-F167-434E-8A68-C6551CB5DA9A}" type="presOf" srcId="{C9BA52E4-2DBC-475C-84CF-7F4FDD0B7D21}" destId="{CDFABC83-645D-45FE-9905-8833B67354AB}" srcOrd="0" destOrd="0" presId="urn:microsoft.com/office/officeart/2005/8/layout/chevron2"/>
    <dgm:cxn modelId="{8CB2F6E1-26A0-46C9-84F9-BE94610AD32B}" srcId="{C9BA52E4-2DBC-475C-84CF-7F4FDD0B7D21}" destId="{BD8D556E-0BD7-4B7F-93ED-81010F30500E}" srcOrd="0" destOrd="0" parTransId="{BC0804BE-3982-4719-A911-4C5540FD32F8}" sibTransId="{FF2B1ACA-F10D-4F77-9594-40372140B1EE}"/>
    <dgm:cxn modelId="{30ACADF6-1702-4009-AD06-B836ED1DB052}" type="presOf" srcId="{51A35EEE-A209-4C2E-B0F9-D6AE583C0156}" destId="{E8D14E2E-3FE0-47EF-9313-2D09BAAED591}" srcOrd="0" destOrd="0" presId="urn:microsoft.com/office/officeart/2005/8/layout/chevron2"/>
    <dgm:cxn modelId="{E24CDCF9-2BE5-441F-BAD0-50DEDCCBA5E4}" type="presOf" srcId="{8067D7A2-F910-449E-9F30-14CF2336AA76}" destId="{211ECF91-64C9-4ADC-A3BB-4091D13DF748}" srcOrd="0" destOrd="1" presId="urn:microsoft.com/office/officeart/2005/8/layout/chevron2"/>
    <dgm:cxn modelId="{F48C4BFE-DDEE-4E26-88F6-3387A314C921}" type="presOf" srcId="{D3685D5F-26EE-464D-96CD-4DC3662D8B54}" destId="{27989C3F-AC16-47A2-B670-93F87379808E}" srcOrd="0" destOrd="0" presId="urn:microsoft.com/office/officeart/2005/8/layout/chevron2"/>
    <dgm:cxn modelId="{923D4D40-2719-40FD-A5CB-662FDAE0CC71}" type="presParOf" srcId="{27989C3F-AC16-47A2-B670-93F87379808E}" destId="{581B21AF-F44F-433F-AEEF-398034FAE49C}" srcOrd="0" destOrd="0" presId="urn:microsoft.com/office/officeart/2005/8/layout/chevron2"/>
    <dgm:cxn modelId="{BB7184F2-06C5-4D1E-803D-998125B1C157}" type="presParOf" srcId="{581B21AF-F44F-433F-AEEF-398034FAE49C}" destId="{CDFABC83-645D-45FE-9905-8833B67354AB}" srcOrd="0" destOrd="0" presId="urn:microsoft.com/office/officeart/2005/8/layout/chevron2"/>
    <dgm:cxn modelId="{C221E766-44BD-493C-8A17-8A00AD0AE6F3}" type="presParOf" srcId="{581B21AF-F44F-433F-AEEF-398034FAE49C}" destId="{D7FF390E-D44F-4336-9162-74460A04B5AE}" srcOrd="1" destOrd="0" presId="urn:microsoft.com/office/officeart/2005/8/layout/chevron2"/>
    <dgm:cxn modelId="{F52C27C4-5AD3-4B5E-8A57-9455FA5F8CCE}" type="presParOf" srcId="{27989C3F-AC16-47A2-B670-93F87379808E}" destId="{397A1B34-EF75-45C1-838F-7FF115FB1AB2}" srcOrd="1" destOrd="0" presId="urn:microsoft.com/office/officeart/2005/8/layout/chevron2"/>
    <dgm:cxn modelId="{6AE8E069-96EE-4358-B838-9B4A966EAFF8}" type="presParOf" srcId="{27989C3F-AC16-47A2-B670-93F87379808E}" destId="{0ADA12D2-468D-41B4-A055-0102FB0654D1}" srcOrd="2" destOrd="0" presId="urn:microsoft.com/office/officeart/2005/8/layout/chevron2"/>
    <dgm:cxn modelId="{89F98BBA-0D96-4128-B1A1-99AE9D0C3F72}" type="presParOf" srcId="{0ADA12D2-468D-41B4-A055-0102FB0654D1}" destId="{9DE07B9B-75AE-4162-83A8-2EDA922AFF90}" srcOrd="0" destOrd="0" presId="urn:microsoft.com/office/officeart/2005/8/layout/chevron2"/>
    <dgm:cxn modelId="{94493B16-9EFF-47C0-AD1B-E8CA8AB3198B}" type="presParOf" srcId="{0ADA12D2-468D-41B4-A055-0102FB0654D1}" destId="{E8D14E2E-3FE0-47EF-9313-2D09BAAED591}" srcOrd="1" destOrd="0" presId="urn:microsoft.com/office/officeart/2005/8/layout/chevron2"/>
    <dgm:cxn modelId="{B11F6E11-B338-465D-B605-A05DA6534543}" type="presParOf" srcId="{27989C3F-AC16-47A2-B670-93F87379808E}" destId="{D8AD4EEE-54CE-4FC6-86AE-AFA80BA5E86C}" srcOrd="3" destOrd="0" presId="urn:microsoft.com/office/officeart/2005/8/layout/chevron2"/>
    <dgm:cxn modelId="{19BA3DDA-B9F2-4F3A-9090-734CE00AFE9A}" type="presParOf" srcId="{27989C3F-AC16-47A2-B670-93F87379808E}" destId="{1E911F26-F5D7-445A-AF4D-31E6AADF54B2}" srcOrd="4" destOrd="0" presId="urn:microsoft.com/office/officeart/2005/8/layout/chevron2"/>
    <dgm:cxn modelId="{E55D65AB-9C04-410A-BFBE-16285BECF8DE}" type="presParOf" srcId="{1E911F26-F5D7-445A-AF4D-31E6AADF54B2}" destId="{43EBDA7A-79BA-4AE5-9AAB-24C3D6D4A85D}" srcOrd="0" destOrd="0" presId="urn:microsoft.com/office/officeart/2005/8/layout/chevron2"/>
    <dgm:cxn modelId="{CBF8CE06-4A1F-4074-93B6-F851148560BB}" type="presParOf" srcId="{1E911F26-F5D7-445A-AF4D-31E6AADF54B2}" destId="{211ECF91-64C9-4ADC-A3BB-4091D13DF748}" srcOrd="1" destOrd="0" presId="urn:microsoft.com/office/officeart/2005/8/layout/chevron2"/>
    <dgm:cxn modelId="{C00A53C2-985B-405B-9286-3774C55F6444}" type="presParOf" srcId="{27989C3F-AC16-47A2-B670-93F87379808E}" destId="{81555178-5B1B-443F-8EFA-687A158F5AC3}" srcOrd="5" destOrd="0" presId="urn:microsoft.com/office/officeart/2005/8/layout/chevron2"/>
    <dgm:cxn modelId="{173146E1-460E-4296-A4D1-2742001010E7}" type="presParOf" srcId="{27989C3F-AC16-47A2-B670-93F87379808E}" destId="{FC276417-1E6F-4A28-A0A0-5CB99ACB2443}" srcOrd="6" destOrd="0" presId="urn:microsoft.com/office/officeart/2005/8/layout/chevron2"/>
    <dgm:cxn modelId="{33C224E8-52D2-4A72-92D9-B882DBBEF914}" type="presParOf" srcId="{FC276417-1E6F-4A28-A0A0-5CB99ACB2443}" destId="{1C3167AC-9CF8-4BEB-B804-A9D0A3571EDF}" srcOrd="0" destOrd="0" presId="urn:microsoft.com/office/officeart/2005/8/layout/chevron2"/>
    <dgm:cxn modelId="{DC149A2D-D6DF-43F9-B3E2-F75952F647E8}" type="presParOf" srcId="{FC276417-1E6F-4A28-A0A0-5CB99ACB2443}" destId="{B22D341A-71B2-4ACE-B4C0-534F2FAE9A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3FE59-966A-4383-9CC6-D428BFA404D3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DA5956-EF9E-4511-AA26-9E2299A523A5}">
      <dgm:prSet phldrT="[Text]"/>
      <dgm:spPr/>
      <dgm:t>
        <a:bodyPr/>
        <a:lstStyle/>
        <a:p>
          <a:r>
            <a:rPr lang="en-US" dirty="0"/>
            <a:t>Unstructured Staff Interviews (n = 12)</a:t>
          </a:r>
        </a:p>
      </dgm:t>
    </dgm:pt>
    <dgm:pt modelId="{6550CE2A-5596-4CDD-8AE5-6E9540A10790}" type="parTrans" cxnId="{23A94B01-A610-4444-8D3E-65244856E0B5}">
      <dgm:prSet/>
      <dgm:spPr/>
      <dgm:t>
        <a:bodyPr/>
        <a:lstStyle/>
        <a:p>
          <a:endParaRPr lang="en-US"/>
        </a:p>
      </dgm:t>
    </dgm:pt>
    <dgm:pt modelId="{9417B44A-A16C-4067-A968-DF2884D5CC4F}" type="sibTrans" cxnId="{23A94B01-A610-4444-8D3E-65244856E0B5}">
      <dgm:prSet/>
      <dgm:spPr/>
      <dgm:t>
        <a:bodyPr/>
        <a:lstStyle/>
        <a:p>
          <a:endParaRPr lang="en-US"/>
        </a:p>
      </dgm:t>
    </dgm:pt>
    <dgm:pt modelId="{57699896-A949-4AD7-A1CA-9A65821116B8}">
      <dgm:prSet phldrT="[Text]"/>
      <dgm:spPr/>
      <dgm:t>
        <a:bodyPr/>
        <a:lstStyle/>
        <a:p>
          <a:r>
            <a:rPr lang="en-US" dirty="0"/>
            <a:t>Fully qualitative</a:t>
          </a:r>
        </a:p>
      </dgm:t>
    </dgm:pt>
    <dgm:pt modelId="{D851C4BC-27B0-4DBD-A35A-58CEB8210E67}" type="parTrans" cxnId="{5D05B974-1677-4DBB-9A3C-DEC44D7C7A4B}">
      <dgm:prSet/>
      <dgm:spPr/>
      <dgm:t>
        <a:bodyPr/>
        <a:lstStyle/>
        <a:p>
          <a:endParaRPr lang="en-US"/>
        </a:p>
      </dgm:t>
    </dgm:pt>
    <dgm:pt modelId="{18DD4E75-60E4-43BF-ADC3-89738A8C95E2}" type="sibTrans" cxnId="{5D05B974-1677-4DBB-9A3C-DEC44D7C7A4B}">
      <dgm:prSet/>
      <dgm:spPr/>
      <dgm:t>
        <a:bodyPr/>
        <a:lstStyle/>
        <a:p>
          <a:endParaRPr lang="en-US"/>
        </a:p>
      </dgm:t>
    </dgm:pt>
    <dgm:pt modelId="{80F3F3C9-90EB-4A95-931C-A8BE6298CCFF}">
      <dgm:prSet phldrT="[Text]"/>
      <dgm:spPr/>
      <dgm:t>
        <a:bodyPr/>
        <a:lstStyle/>
        <a:p>
          <a:r>
            <a:rPr lang="en-US" dirty="0"/>
            <a:t>Attitudes about</a:t>
          </a:r>
        </a:p>
      </dgm:t>
    </dgm:pt>
    <dgm:pt modelId="{1CDD6CD2-C77A-4B54-A4C8-860DAA392777}" type="parTrans" cxnId="{990EB140-E6E7-402F-AE5C-9D422E2B274E}">
      <dgm:prSet/>
      <dgm:spPr/>
      <dgm:t>
        <a:bodyPr/>
        <a:lstStyle/>
        <a:p>
          <a:endParaRPr lang="en-US"/>
        </a:p>
      </dgm:t>
    </dgm:pt>
    <dgm:pt modelId="{EE91F687-77C2-48D6-9E84-F9FE6B1EAFE5}" type="sibTrans" cxnId="{990EB140-E6E7-402F-AE5C-9D422E2B274E}">
      <dgm:prSet/>
      <dgm:spPr/>
      <dgm:t>
        <a:bodyPr/>
        <a:lstStyle/>
        <a:p>
          <a:endParaRPr lang="en-US"/>
        </a:p>
      </dgm:t>
    </dgm:pt>
    <dgm:pt modelId="{C5771179-FF5A-4E96-84EE-2674350C6623}">
      <dgm:prSet phldrT="[Text]"/>
      <dgm:spPr/>
      <dgm:t>
        <a:bodyPr/>
        <a:lstStyle/>
        <a:p>
          <a:r>
            <a:rPr lang="en-US" dirty="0"/>
            <a:t>Student Survey (n = 295)</a:t>
          </a:r>
        </a:p>
      </dgm:t>
    </dgm:pt>
    <dgm:pt modelId="{B59A0B15-164A-4B7E-9D10-45574C969E65}" type="parTrans" cxnId="{D8D06B1C-BB76-4D09-82E8-FDF9B2535D04}">
      <dgm:prSet/>
      <dgm:spPr/>
      <dgm:t>
        <a:bodyPr/>
        <a:lstStyle/>
        <a:p>
          <a:endParaRPr lang="en-US"/>
        </a:p>
      </dgm:t>
    </dgm:pt>
    <dgm:pt modelId="{79875E01-2CE7-4CB2-9E3B-C92C5CC146F4}" type="sibTrans" cxnId="{D8D06B1C-BB76-4D09-82E8-FDF9B2535D04}">
      <dgm:prSet/>
      <dgm:spPr/>
      <dgm:t>
        <a:bodyPr/>
        <a:lstStyle/>
        <a:p>
          <a:endParaRPr lang="en-US"/>
        </a:p>
      </dgm:t>
    </dgm:pt>
    <dgm:pt modelId="{F69579A2-E4C7-4DFB-B7ED-EA78AF7CDF4A}">
      <dgm:prSet phldrT="[Text]"/>
      <dgm:spPr/>
      <dgm:t>
        <a:bodyPr/>
        <a:lstStyle/>
        <a:p>
          <a:r>
            <a:rPr lang="en-US" dirty="0"/>
            <a:t>Attitudes</a:t>
          </a:r>
        </a:p>
      </dgm:t>
    </dgm:pt>
    <dgm:pt modelId="{7423E9EA-35EF-425A-8CDD-89009BD41C75}" type="parTrans" cxnId="{DEBFEA9A-65BE-4853-8FB6-980AE5B5D201}">
      <dgm:prSet/>
      <dgm:spPr/>
      <dgm:t>
        <a:bodyPr/>
        <a:lstStyle/>
        <a:p>
          <a:endParaRPr lang="en-US"/>
        </a:p>
      </dgm:t>
    </dgm:pt>
    <dgm:pt modelId="{2917AB13-71AC-4241-8177-C2C0FA69182E}" type="sibTrans" cxnId="{DEBFEA9A-65BE-4853-8FB6-980AE5B5D201}">
      <dgm:prSet/>
      <dgm:spPr/>
      <dgm:t>
        <a:bodyPr/>
        <a:lstStyle/>
        <a:p>
          <a:endParaRPr lang="en-US"/>
        </a:p>
      </dgm:t>
    </dgm:pt>
    <dgm:pt modelId="{08769BA3-2668-4458-819D-25FE5035A87B}">
      <dgm:prSet phldrT="[Text]"/>
      <dgm:spPr/>
      <dgm:t>
        <a:bodyPr/>
        <a:lstStyle/>
        <a:p>
          <a:r>
            <a:rPr lang="en-US" dirty="0"/>
            <a:t>Self-reports of </a:t>
          </a:r>
          <a:r>
            <a:rPr lang="en-US" dirty="0" err="1"/>
            <a:t>behaviour</a:t>
          </a:r>
          <a:endParaRPr lang="en-US" dirty="0"/>
        </a:p>
      </dgm:t>
    </dgm:pt>
    <dgm:pt modelId="{1567D6A5-DC4E-4733-8A02-CBA9AF68FE40}" type="parTrans" cxnId="{CEFB7E4F-004E-4C20-A972-FFC2878D253F}">
      <dgm:prSet/>
      <dgm:spPr/>
      <dgm:t>
        <a:bodyPr/>
        <a:lstStyle/>
        <a:p>
          <a:endParaRPr lang="en-US"/>
        </a:p>
      </dgm:t>
    </dgm:pt>
    <dgm:pt modelId="{7E32E05A-410D-4321-91E9-3D5A077A1706}" type="sibTrans" cxnId="{CEFB7E4F-004E-4C20-A972-FFC2878D253F}">
      <dgm:prSet/>
      <dgm:spPr/>
      <dgm:t>
        <a:bodyPr/>
        <a:lstStyle/>
        <a:p>
          <a:endParaRPr lang="en-US"/>
        </a:p>
      </dgm:t>
    </dgm:pt>
    <dgm:pt modelId="{E755BA39-4804-48BB-96CB-FBDE44C8E9BD}">
      <dgm:prSet phldrT="[Text]"/>
      <dgm:spPr/>
      <dgm:t>
        <a:bodyPr/>
        <a:lstStyle/>
        <a:p>
          <a:r>
            <a:rPr lang="en-US" dirty="0"/>
            <a:t>Student Focus Group (n = 2)</a:t>
          </a:r>
        </a:p>
      </dgm:t>
    </dgm:pt>
    <dgm:pt modelId="{1C508FF7-851E-46BC-8529-DA7F9FCA5FF0}" type="parTrans" cxnId="{570E1A79-1759-40B6-A85C-FDF51D7B2C96}">
      <dgm:prSet/>
      <dgm:spPr/>
      <dgm:t>
        <a:bodyPr/>
        <a:lstStyle/>
        <a:p>
          <a:endParaRPr lang="en-US"/>
        </a:p>
      </dgm:t>
    </dgm:pt>
    <dgm:pt modelId="{51AB1A06-451F-4BC1-ADBF-560449CBBE87}" type="sibTrans" cxnId="{570E1A79-1759-40B6-A85C-FDF51D7B2C96}">
      <dgm:prSet/>
      <dgm:spPr/>
      <dgm:t>
        <a:bodyPr/>
        <a:lstStyle/>
        <a:p>
          <a:endParaRPr lang="en-US"/>
        </a:p>
      </dgm:t>
    </dgm:pt>
    <dgm:pt modelId="{FEC3EBD7-6377-4CF5-B693-06B460F9BBD4}">
      <dgm:prSet phldrT="[Text]"/>
      <dgm:spPr/>
      <dgm:t>
        <a:bodyPr/>
        <a:lstStyle/>
        <a:p>
          <a:r>
            <a:rPr lang="en-US" dirty="0"/>
            <a:t>Fully qualitative</a:t>
          </a:r>
        </a:p>
      </dgm:t>
    </dgm:pt>
    <dgm:pt modelId="{2C62FA98-F91F-4496-9DB2-D85AF80ABAB1}" type="parTrans" cxnId="{0B19C75E-D786-42DE-9439-19BDB06262AA}">
      <dgm:prSet/>
      <dgm:spPr/>
      <dgm:t>
        <a:bodyPr/>
        <a:lstStyle/>
        <a:p>
          <a:endParaRPr lang="en-US"/>
        </a:p>
      </dgm:t>
    </dgm:pt>
    <dgm:pt modelId="{42467245-3862-44BF-88DA-C40D31CF64FD}" type="sibTrans" cxnId="{0B19C75E-D786-42DE-9439-19BDB06262AA}">
      <dgm:prSet/>
      <dgm:spPr/>
      <dgm:t>
        <a:bodyPr/>
        <a:lstStyle/>
        <a:p>
          <a:endParaRPr lang="en-US"/>
        </a:p>
      </dgm:t>
    </dgm:pt>
    <dgm:pt modelId="{8738AD3E-C09E-4460-8738-AF07F2239156}">
      <dgm:prSet phldrT="[Text]"/>
      <dgm:spPr/>
      <dgm:t>
        <a:bodyPr/>
        <a:lstStyle/>
        <a:p>
          <a:r>
            <a:rPr lang="en-US" dirty="0"/>
            <a:t>Mostly quantitative, some qualitative</a:t>
          </a:r>
        </a:p>
      </dgm:t>
    </dgm:pt>
    <dgm:pt modelId="{FC7D2484-426F-439D-908D-90E07E80A16E}" type="parTrans" cxnId="{4628C734-7FF0-4637-8989-353CDA4E5B0E}">
      <dgm:prSet/>
      <dgm:spPr/>
      <dgm:t>
        <a:bodyPr/>
        <a:lstStyle/>
        <a:p>
          <a:endParaRPr lang="en-US"/>
        </a:p>
      </dgm:t>
    </dgm:pt>
    <dgm:pt modelId="{3DBDC7BB-7382-4DC8-A40A-19B4F66BF741}" type="sibTrans" cxnId="{4628C734-7FF0-4637-8989-353CDA4E5B0E}">
      <dgm:prSet/>
      <dgm:spPr/>
      <dgm:t>
        <a:bodyPr/>
        <a:lstStyle/>
        <a:p>
          <a:endParaRPr lang="en-US"/>
        </a:p>
      </dgm:t>
    </dgm:pt>
    <dgm:pt modelId="{7CDF5923-3B51-47D5-AF4B-B584C667B032}">
      <dgm:prSet phldrT="[Text]"/>
      <dgm:spPr/>
      <dgm:t>
        <a:bodyPr/>
        <a:lstStyle/>
        <a:p>
          <a:r>
            <a:rPr lang="en-US" dirty="0"/>
            <a:t>Self-reports of </a:t>
          </a:r>
          <a:r>
            <a:rPr lang="en-US" dirty="0" err="1"/>
            <a:t>behaviour</a:t>
          </a:r>
          <a:endParaRPr lang="en-US" dirty="0"/>
        </a:p>
      </dgm:t>
    </dgm:pt>
    <dgm:pt modelId="{8538DFD3-FEEA-48F6-951E-E15A95043599}" type="parTrans" cxnId="{AA5FD023-1479-4687-A882-24B2439A6C81}">
      <dgm:prSet/>
      <dgm:spPr/>
      <dgm:t>
        <a:bodyPr/>
        <a:lstStyle/>
        <a:p>
          <a:endParaRPr lang="en-US"/>
        </a:p>
      </dgm:t>
    </dgm:pt>
    <dgm:pt modelId="{B25CC469-45AA-4580-A81B-C2D00A81060E}" type="sibTrans" cxnId="{AA5FD023-1479-4687-A882-24B2439A6C81}">
      <dgm:prSet/>
      <dgm:spPr/>
      <dgm:t>
        <a:bodyPr/>
        <a:lstStyle/>
        <a:p>
          <a:endParaRPr lang="en-US"/>
        </a:p>
      </dgm:t>
    </dgm:pt>
    <dgm:pt modelId="{566F7DE1-85FA-40BE-A8C3-5A910EE06B1B}">
      <dgm:prSet/>
      <dgm:spPr/>
      <dgm:t>
        <a:bodyPr/>
        <a:lstStyle/>
        <a:p>
          <a:r>
            <a:rPr lang="en-US"/>
            <a:t>Attitudes about</a:t>
          </a:r>
          <a:endParaRPr lang="en-US" dirty="0"/>
        </a:p>
      </dgm:t>
    </dgm:pt>
    <dgm:pt modelId="{9AE119DF-4B53-4BC4-B186-4F7C1C00B0EA}" type="parTrans" cxnId="{225E460F-21D0-4F5F-B364-B4F3AB8CE99C}">
      <dgm:prSet/>
      <dgm:spPr/>
      <dgm:t>
        <a:bodyPr/>
        <a:lstStyle/>
        <a:p>
          <a:endParaRPr lang="en-US"/>
        </a:p>
      </dgm:t>
    </dgm:pt>
    <dgm:pt modelId="{CFB9AF8B-6977-4DA8-AE05-DE8725E97E19}" type="sibTrans" cxnId="{225E460F-21D0-4F5F-B364-B4F3AB8CE99C}">
      <dgm:prSet/>
      <dgm:spPr/>
      <dgm:t>
        <a:bodyPr/>
        <a:lstStyle/>
        <a:p>
          <a:endParaRPr lang="en-US"/>
        </a:p>
      </dgm:t>
    </dgm:pt>
    <dgm:pt modelId="{A7B74D93-9C0B-43B5-9EFE-1FD4B569CDB0}">
      <dgm:prSet/>
      <dgm:spPr/>
      <dgm:t>
        <a:bodyPr/>
        <a:lstStyle/>
        <a:p>
          <a:r>
            <a:rPr lang="en-US" dirty="0"/>
            <a:t>Self-reports of </a:t>
          </a:r>
          <a:r>
            <a:rPr lang="en-US" dirty="0" err="1"/>
            <a:t>behaviour</a:t>
          </a:r>
          <a:endParaRPr lang="en-US" dirty="0"/>
        </a:p>
      </dgm:t>
    </dgm:pt>
    <dgm:pt modelId="{6C304663-0E5E-43BC-8F69-624C1AF950CE}" type="parTrans" cxnId="{857561D2-F6E5-448F-87ED-3E37C36CB349}">
      <dgm:prSet/>
      <dgm:spPr/>
      <dgm:t>
        <a:bodyPr/>
        <a:lstStyle/>
        <a:p>
          <a:endParaRPr lang="en-US"/>
        </a:p>
      </dgm:t>
    </dgm:pt>
    <dgm:pt modelId="{522D299E-B049-41FD-AD99-0D8E79D79412}" type="sibTrans" cxnId="{857561D2-F6E5-448F-87ED-3E37C36CB349}">
      <dgm:prSet/>
      <dgm:spPr/>
      <dgm:t>
        <a:bodyPr/>
        <a:lstStyle/>
        <a:p>
          <a:endParaRPr lang="en-US"/>
        </a:p>
      </dgm:t>
    </dgm:pt>
    <dgm:pt modelId="{C227E53A-E95F-43C6-897A-863F06A6511F}" type="pres">
      <dgm:prSet presAssocID="{8033FE59-966A-4383-9CC6-D428BFA404D3}" presName="Name0" presStyleCnt="0">
        <dgm:presLayoutVars>
          <dgm:chMax/>
          <dgm:chPref/>
          <dgm:dir/>
        </dgm:presLayoutVars>
      </dgm:prSet>
      <dgm:spPr/>
    </dgm:pt>
    <dgm:pt modelId="{25EAD08D-2469-425B-961A-C6456F5C8C97}" type="pres">
      <dgm:prSet presAssocID="{C5771179-FF5A-4E96-84EE-2674350C6623}" presName="parenttextcomposite" presStyleCnt="0"/>
      <dgm:spPr/>
    </dgm:pt>
    <dgm:pt modelId="{38B4C85C-61B0-44A1-990B-8447E3FC249A}" type="pres">
      <dgm:prSet presAssocID="{C5771179-FF5A-4E96-84EE-2674350C6623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4B59DD47-BD4B-445F-A538-75D1CAC8DBC6}" type="pres">
      <dgm:prSet presAssocID="{C5771179-FF5A-4E96-84EE-2674350C6623}" presName="composite" presStyleCnt="0"/>
      <dgm:spPr/>
    </dgm:pt>
    <dgm:pt modelId="{0D753607-C363-4D5C-9019-FB45C0C29DE2}" type="pres">
      <dgm:prSet presAssocID="{C5771179-FF5A-4E96-84EE-2674350C6623}" presName="chevron1" presStyleLbl="alignNode1" presStyleIdx="0" presStyleCnt="21"/>
      <dgm:spPr/>
    </dgm:pt>
    <dgm:pt modelId="{89229769-0B56-4DB8-BF46-6828ACABF17B}" type="pres">
      <dgm:prSet presAssocID="{C5771179-FF5A-4E96-84EE-2674350C6623}" presName="chevron2" presStyleLbl="alignNode1" presStyleIdx="1" presStyleCnt="21"/>
      <dgm:spPr/>
    </dgm:pt>
    <dgm:pt modelId="{0FD1675F-451C-48BC-B0BE-D44E32D42BA9}" type="pres">
      <dgm:prSet presAssocID="{C5771179-FF5A-4E96-84EE-2674350C6623}" presName="chevron3" presStyleLbl="alignNode1" presStyleIdx="2" presStyleCnt="21"/>
      <dgm:spPr/>
    </dgm:pt>
    <dgm:pt modelId="{AE7474B5-4E2B-445F-BD98-837B8593531C}" type="pres">
      <dgm:prSet presAssocID="{C5771179-FF5A-4E96-84EE-2674350C6623}" presName="chevron4" presStyleLbl="alignNode1" presStyleIdx="3" presStyleCnt="21"/>
      <dgm:spPr/>
    </dgm:pt>
    <dgm:pt modelId="{6C376774-EFA9-449F-9CFE-C62F08069E0A}" type="pres">
      <dgm:prSet presAssocID="{C5771179-FF5A-4E96-84EE-2674350C6623}" presName="chevron5" presStyleLbl="alignNode1" presStyleIdx="4" presStyleCnt="21"/>
      <dgm:spPr/>
    </dgm:pt>
    <dgm:pt modelId="{5199AFAA-3532-4059-A0A0-C899B23A40DF}" type="pres">
      <dgm:prSet presAssocID="{C5771179-FF5A-4E96-84EE-2674350C6623}" presName="chevron6" presStyleLbl="alignNode1" presStyleIdx="5" presStyleCnt="21"/>
      <dgm:spPr/>
    </dgm:pt>
    <dgm:pt modelId="{6DCE9707-0262-41A6-B22B-B1BE3C68E58A}" type="pres">
      <dgm:prSet presAssocID="{C5771179-FF5A-4E96-84EE-2674350C6623}" presName="chevron7" presStyleLbl="alignNode1" presStyleIdx="6" presStyleCnt="21"/>
      <dgm:spPr/>
    </dgm:pt>
    <dgm:pt modelId="{5074CF59-7A2B-416C-AF3D-FA0FAD7F643B}" type="pres">
      <dgm:prSet presAssocID="{C5771179-FF5A-4E96-84EE-2674350C6623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A6E47EF0-D9FF-47CD-A14C-853C69298AF1}" type="pres">
      <dgm:prSet presAssocID="{79875E01-2CE7-4CB2-9E3B-C92C5CC146F4}" presName="sibTrans" presStyleCnt="0"/>
      <dgm:spPr/>
    </dgm:pt>
    <dgm:pt modelId="{6871086B-0791-4B25-9175-E61C7C57F6C5}" type="pres">
      <dgm:prSet presAssocID="{F0DA5956-EF9E-4511-AA26-9E2299A523A5}" presName="parenttextcomposite" presStyleCnt="0"/>
      <dgm:spPr/>
    </dgm:pt>
    <dgm:pt modelId="{1BCDB874-2B1E-4A3A-B978-0FC980841A37}" type="pres">
      <dgm:prSet presAssocID="{F0DA5956-EF9E-4511-AA26-9E2299A523A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0B4D1D2E-C55C-4B6A-B390-20D360DDDB08}" type="pres">
      <dgm:prSet presAssocID="{F0DA5956-EF9E-4511-AA26-9E2299A523A5}" presName="composite" presStyleCnt="0"/>
      <dgm:spPr/>
    </dgm:pt>
    <dgm:pt modelId="{435C6A8E-FF4D-406B-B072-185BC7794325}" type="pres">
      <dgm:prSet presAssocID="{F0DA5956-EF9E-4511-AA26-9E2299A523A5}" presName="chevron1" presStyleLbl="alignNode1" presStyleIdx="7" presStyleCnt="21"/>
      <dgm:spPr/>
    </dgm:pt>
    <dgm:pt modelId="{EA801640-5926-4046-AF4D-0D4D99C2BFD0}" type="pres">
      <dgm:prSet presAssocID="{F0DA5956-EF9E-4511-AA26-9E2299A523A5}" presName="chevron2" presStyleLbl="alignNode1" presStyleIdx="8" presStyleCnt="21"/>
      <dgm:spPr/>
    </dgm:pt>
    <dgm:pt modelId="{87A96110-550C-4150-8A30-2D9EA2C1EC8A}" type="pres">
      <dgm:prSet presAssocID="{F0DA5956-EF9E-4511-AA26-9E2299A523A5}" presName="chevron3" presStyleLbl="alignNode1" presStyleIdx="9" presStyleCnt="21"/>
      <dgm:spPr/>
    </dgm:pt>
    <dgm:pt modelId="{335F16F8-4D8C-401A-B509-DE87EC6B9CA5}" type="pres">
      <dgm:prSet presAssocID="{F0DA5956-EF9E-4511-AA26-9E2299A523A5}" presName="chevron4" presStyleLbl="alignNode1" presStyleIdx="10" presStyleCnt="21"/>
      <dgm:spPr/>
    </dgm:pt>
    <dgm:pt modelId="{EB019A12-3C04-486A-8B08-CAE11C0FAA2F}" type="pres">
      <dgm:prSet presAssocID="{F0DA5956-EF9E-4511-AA26-9E2299A523A5}" presName="chevron5" presStyleLbl="alignNode1" presStyleIdx="11" presStyleCnt="21"/>
      <dgm:spPr/>
    </dgm:pt>
    <dgm:pt modelId="{E28F6D86-904A-4EE6-A0FD-E4B3ED7435DA}" type="pres">
      <dgm:prSet presAssocID="{F0DA5956-EF9E-4511-AA26-9E2299A523A5}" presName="chevron6" presStyleLbl="alignNode1" presStyleIdx="12" presStyleCnt="21"/>
      <dgm:spPr/>
    </dgm:pt>
    <dgm:pt modelId="{F57F0AE9-2793-4D56-89EA-9710C7C7089D}" type="pres">
      <dgm:prSet presAssocID="{F0DA5956-EF9E-4511-AA26-9E2299A523A5}" presName="chevron7" presStyleLbl="alignNode1" presStyleIdx="13" presStyleCnt="21"/>
      <dgm:spPr/>
    </dgm:pt>
    <dgm:pt modelId="{1ECA244A-B178-4B6D-8186-4E22D799AB6D}" type="pres">
      <dgm:prSet presAssocID="{F0DA5956-EF9E-4511-AA26-9E2299A523A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DEB8C0B9-8739-4D6C-AB1B-FCD905B42CFA}" type="pres">
      <dgm:prSet presAssocID="{9417B44A-A16C-4067-A968-DF2884D5CC4F}" presName="sibTrans" presStyleCnt="0"/>
      <dgm:spPr/>
    </dgm:pt>
    <dgm:pt modelId="{A134934E-AB57-4EB2-BD50-46683A7B0A6E}" type="pres">
      <dgm:prSet presAssocID="{E755BA39-4804-48BB-96CB-FBDE44C8E9BD}" presName="parenttextcomposite" presStyleCnt="0"/>
      <dgm:spPr/>
    </dgm:pt>
    <dgm:pt modelId="{27B01F2B-4078-4769-B07E-FD2FAC995F97}" type="pres">
      <dgm:prSet presAssocID="{E755BA39-4804-48BB-96CB-FBDE44C8E9BD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2EFEC8AD-2F83-4F46-817F-DEB4A81EB8E1}" type="pres">
      <dgm:prSet presAssocID="{E755BA39-4804-48BB-96CB-FBDE44C8E9BD}" presName="composite" presStyleCnt="0"/>
      <dgm:spPr/>
    </dgm:pt>
    <dgm:pt modelId="{6A2169D6-ECBB-4065-B00B-0CB6AADF1112}" type="pres">
      <dgm:prSet presAssocID="{E755BA39-4804-48BB-96CB-FBDE44C8E9BD}" presName="chevron1" presStyleLbl="alignNode1" presStyleIdx="14" presStyleCnt="21"/>
      <dgm:spPr/>
    </dgm:pt>
    <dgm:pt modelId="{BF2D0ED6-7D8A-4FCE-A738-B17B64BB3AAF}" type="pres">
      <dgm:prSet presAssocID="{E755BA39-4804-48BB-96CB-FBDE44C8E9BD}" presName="chevron2" presStyleLbl="alignNode1" presStyleIdx="15" presStyleCnt="21"/>
      <dgm:spPr/>
    </dgm:pt>
    <dgm:pt modelId="{7AA0B301-F832-4718-BE23-376559B81A25}" type="pres">
      <dgm:prSet presAssocID="{E755BA39-4804-48BB-96CB-FBDE44C8E9BD}" presName="chevron3" presStyleLbl="alignNode1" presStyleIdx="16" presStyleCnt="21"/>
      <dgm:spPr/>
    </dgm:pt>
    <dgm:pt modelId="{F1AFBB64-27CE-49DB-8185-94437DD915C3}" type="pres">
      <dgm:prSet presAssocID="{E755BA39-4804-48BB-96CB-FBDE44C8E9BD}" presName="chevron4" presStyleLbl="alignNode1" presStyleIdx="17" presStyleCnt="21"/>
      <dgm:spPr/>
    </dgm:pt>
    <dgm:pt modelId="{9EE00BE2-88D7-4EED-BE3D-297420D184F3}" type="pres">
      <dgm:prSet presAssocID="{E755BA39-4804-48BB-96CB-FBDE44C8E9BD}" presName="chevron5" presStyleLbl="alignNode1" presStyleIdx="18" presStyleCnt="21"/>
      <dgm:spPr/>
    </dgm:pt>
    <dgm:pt modelId="{05D058F3-7F74-48EF-A964-D4F3388263BC}" type="pres">
      <dgm:prSet presAssocID="{E755BA39-4804-48BB-96CB-FBDE44C8E9BD}" presName="chevron6" presStyleLbl="alignNode1" presStyleIdx="19" presStyleCnt="21"/>
      <dgm:spPr/>
    </dgm:pt>
    <dgm:pt modelId="{FC70BABD-E0A5-481E-8499-749FC1F24073}" type="pres">
      <dgm:prSet presAssocID="{E755BA39-4804-48BB-96CB-FBDE44C8E9BD}" presName="chevron7" presStyleLbl="alignNode1" presStyleIdx="20" presStyleCnt="21"/>
      <dgm:spPr/>
    </dgm:pt>
    <dgm:pt modelId="{932E6326-400C-46D6-B1F4-5F99310E8EAE}" type="pres">
      <dgm:prSet presAssocID="{E755BA39-4804-48BB-96CB-FBDE44C8E9BD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23A94B01-A610-4444-8D3E-65244856E0B5}" srcId="{8033FE59-966A-4383-9CC6-D428BFA404D3}" destId="{F0DA5956-EF9E-4511-AA26-9E2299A523A5}" srcOrd="1" destOrd="0" parTransId="{6550CE2A-5596-4CDD-8AE5-6E9540A10790}" sibTransId="{9417B44A-A16C-4067-A968-DF2884D5CC4F}"/>
    <dgm:cxn modelId="{225E460F-21D0-4F5F-B364-B4F3AB8CE99C}" srcId="{FEC3EBD7-6377-4CF5-B693-06B460F9BBD4}" destId="{566F7DE1-85FA-40BE-A8C3-5A910EE06B1B}" srcOrd="0" destOrd="0" parTransId="{9AE119DF-4B53-4BC4-B186-4F7C1C00B0EA}" sibTransId="{CFB9AF8B-6977-4DA8-AE05-DE8725E97E19}"/>
    <dgm:cxn modelId="{D8D06B1C-BB76-4D09-82E8-FDF9B2535D04}" srcId="{8033FE59-966A-4383-9CC6-D428BFA404D3}" destId="{C5771179-FF5A-4E96-84EE-2674350C6623}" srcOrd="0" destOrd="0" parTransId="{B59A0B15-164A-4B7E-9D10-45574C969E65}" sibTransId="{79875E01-2CE7-4CB2-9E3B-C92C5CC146F4}"/>
    <dgm:cxn modelId="{AA5FD023-1479-4687-A882-24B2439A6C81}" srcId="{57699896-A949-4AD7-A1CA-9A65821116B8}" destId="{7CDF5923-3B51-47D5-AF4B-B584C667B032}" srcOrd="1" destOrd="0" parTransId="{8538DFD3-FEEA-48F6-951E-E15A95043599}" sibTransId="{B25CC469-45AA-4580-A81B-C2D00A81060E}"/>
    <dgm:cxn modelId="{AFEB7526-244B-4F8E-B95F-84F6EF0B966F}" type="presOf" srcId="{E755BA39-4804-48BB-96CB-FBDE44C8E9BD}" destId="{27B01F2B-4078-4769-B07E-FD2FAC995F97}" srcOrd="0" destOrd="0" presId="urn:microsoft.com/office/officeart/2008/layout/VerticalAccentList"/>
    <dgm:cxn modelId="{58F73131-EDDB-4D9C-B669-95840CA531F2}" type="presOf" srcId="{C5771179-FF5A-4E96-84EE-2674350C6623}" destId="{38B4C85C-61B0-44A1-990B-8447E3FC249A}" srcOrd="0" destOrd="0" presId="urn:microsoft.com/office/officeart/2008/layout/VerticalAccentList"/>
    <dgm:cxn modelId="{4628C734-7FF0-4637-8989-353CDA4E5B0E}" srcId="{C5771179-FF5A-4E96-84EE-2674350C6623}" destId="{8738AD3E-C09E-4460-8738-AF07F2239156}" srcOrd="0" destOrd="0" parTransId="{FC7D2484-426F-439D-908D-90E07E80A16E}" sibTransId="{3DBDC7BB-7382-4DC8-A40A-19B4F66BF741}"/>
    <dgm:cxn modelId="{990EB140-E6E7-402F-AE5C-9D422E2B274E}" srcId="{57699896-A949-4AD7-A1CA-9A65821116B8}" destId="{80F3F3C9-90EB-4A95-931C-A8BE6298CCFF}" srcOrd="0" destOrd="0" parTransId="{1CDD6CD2-C77A-4B54-A4C8-860DAA392777}" sibTransId="{EE91F687-77C2-48D6-9E84-F9FE6B1EAFE5}"/>
    <dgm:cxn modelId="{0B19C75E-D786-42DE-9439-19BDB06262AA}" srcId="{E755BA39-4804-48BB-96CB-FBDE44C8E9BD}" destId="{FEC3EBD7-6377-4CF5-B693-06B460F9BBD4}" srcOrd="0" destOrd="0" parTransId="{2C62FA98-F91F-4496-9DB2-D85AF80ABAB1}" sibTransId="{42467245-3862-44BF-88DA-C40D31CF64FD}"/>
    <dgm:cxn modelId="{7460855F-229D-47FF-BC65-3136AB284683}" type="presOf" srcId="{FEC3EBD7-6377-4CF5-B693-06B460F9BBD4}" destId="{932E6326-400C-46D6-B1F4-5F99310E8EAE}" srcOrd="0" destOrd="0" presId="urn:microsoft.com/office/officeart/2008/layout/VerticalAccentList"/>
    <dgm:cxn modelId="{F1907549-49D8-4D96-8E2F-45A93E3FAAF3}" type="presOf" srcId="{8033FE59-966A-4383-9CC6-D428BFA404D3}" destId="{C227E53A-E95F-43C6-897A-863F06A6511F}" srcOrd="0" destOrd="0" presId="urn:microsoft.com/office/officeart/2008/layout/VerticalAccentList"/>
    <dgm:cxn modelId="{3522676A-F0C8-4EC2-B69D-B2F65A6307E5}" type="presOf" srcId="{A7B74D93-9C0B-43B5-9EFE-1FD4B569CDB0}" destId="{932E6326-400C-46D6-B1F4-5F99310E8EAE}" srcOrd="0" destOrd="2" presId="urn:microsoft.com/office/officeart/2008/layout/VerticalAccentList"/>
    <dgm:cxn modelId="{CEFB7E4F-004E-4C20-A972-FFC2878D253F}" srcId="{8738AD3E-C09E-4460-8738-AF07F2239156}" destId="{08769BA3-2668-4458-819D-25FE5035A87B}" srcOrd="1" destOrd="0" parTransId="{1567D6A5-DC4E-4733-8A02-CBA9AF68FE40}" sibTransId="{7E32E05A-410D-4321-91E9-3D5A077A1706}"/>
    <dgm:cxn modelId="{5D05B974-1677-4DBB-9A3C-DEC44D7C7A4B}" srcId="{F0DA5956-EF9E-4511-AA26-9E2299A523A5}" destId="{57699896-A949-4AD7-A1CA-9A65821116B8}" srcOrd="0" destOrd="0" parTransId="{D851C4BC-27B0-4DBD-A35A-58CEB8210E67}" sibTransId="{18DD4E75-60E4-43BF-ADC3-89738A8C95E2}"/>
    <dgm:cxn modelId="{570E1A79-1759-40B6-A85C-FDF51D7B2C96}" srcId="{8033FE59-966A-4383-9CC6-D428BFA404D3}" destId="{E755BA39-4804-48BB-96CB-FBDE44C8E9BD}" srcOrd="2" destOrd="0" parTransId="{1C508FF7-851E-46BC-8529-DA7F9FCA5FF0}" sibTransId="{51AB1A06-451F-4BC1-ADBF-560449CBBE87}"/>
    <dgm:cxn modelId="{E4D63F89-03E4-4AD6-9ABB-4DD984B0F316}" type="presOf" srcId="{80F3F3C9-90EB-4A95-931C-A8BE6298CCFF}" destId="{1ECA244A-B178-4B6D-8186-4E22D799AB6D}" srcOrd="0" destOrd="1" presId="urn:microsoft.com/office/officeart/2008/layout/VerticalAccentList"/>
    <dgm:cxn modelId="{D7C42B91-62A5-4824-AAF9-212A2A8A543C}" type="presOf" srcId="{7CDF5923-3B51-47D5-AF4B-B584C667B032}" destId="{1ECA244A-B178-4B6D-8186-4E22D799AB6D}" srcOrd="0" destOrd="2" presId="urn:microsoft.com/office/officeart/2008/layout/VerticalAccentList"/>
    <dgm:cxn modelId="{854F6591-9F25-4527-BC18-FE638F6A9EA6}" type="presOf" srcId="{08769BA3-2668-4458-819D-25FE5035A87B}" destId="{5074CF59-7A2B-416C-AF3D-FA0FAD7F643B}" srcOrd="0" destOrd="2" presId="urn:microsoft.com/office/officeart/2008/layout/VerticalAccentList"/>
    <dgm:cxn modelId="{0FBAF192-54B0-4EC0-BA0B-5A558A56D179}" type="presOf" srcId="{57699896-A949-4AD7-A1CA-9A65821116B8}" destId="{1ECA244A-B178-4B6D-8186-4E22D799AB6D}" srcOrd="0" destOrd="0" presId="urn:microsoft.com/office/officeart/2008/layout/VerticalAccentList"/>
    <dgm:cxn modelId="{DEBFEA9A-65BE-4853-8FB6-980AE5B5D201}" srcId="{8738AD3E-C09E-4460-8738-AF07F2239156}" destId="{F69579A2-E4C7-4DFB-B7ED-EA78AF7CDF4A}" srcOrd="0" destOrd="0" parTransId="{7423E9EA-35EF-425A-8CDD-89009BD41C75}" sibTransId="{2917AB13-71AC-4241-8177-C2C0FA69182E}"/>
    <dgm:cxn modelId="{202826B1-A318-4649-91FF-16C4B7F5BCA7}" type="presOf" srcId="{566F7DE1-85FA-40BE-A8C3-5A910EE06B1B}" destId="{932E6326-400C-46D6-B1F4-5F99310E8EAE}" srcOrd="0" destOrd="1" presId="urn:microsoft.com/office/officeart/2008/layout/VerticalAccentList"/>
    <dgm:cxn modelId="{857561D2-F6E5-448F-87ED-3E37C36CB349}" srcId="{FEC3EBD7-6377-4CF5-B693-06B460F9BBD4}" destId="{A7B74D93-9C0B-43B5-9EFE-1FD4B569CDB0}" srcOrd="1" destOrd="0" parTransId="{6C304663-0E5E-43BC-8F69-624C1AF950CE}" sibTransId="{522D299E-B049-41FD-AD99-0D8E79D79412}"/>
    <dgm:cxn modelId="{E3BE02D6-E4B1-4CE0-A3E7-63F4E44C0235}" type="presOf" srcId="{F0DA5956-EF9E-4511-AA26-9E2299A523A5}" destId="{1BCDB874-2B1E-4A3A-B978-0FC980841A37}" srcOrd="0" destOrd="0" presId="urn:microsoft.com/office/officeart/2008/layout/VerticalAccentList"/>
    <dgm:cxn modelId="{D79502D7-580F-4C5E-9A0B-C0769D8A8840}" type="presOf" srcId="{F69579A2-E4C7-4DFB-B7ED-EA78AF7CDF4A}" destId="{5074CF59-7A2B-416C-AF3D-FA0FAD7F643B}" srcOrd="0" destOrd="1" presId="urn:microsoft.com/office/officeart/2008/layout/VerticalAccentList"/>
    <dgm:cxn modelId="{20775EE5-F2E2-4750-A2A0-C14AF73E297D}" type="presOf" srcId="{8738AD3E-C09E-4460-8738-AF07F2239156}" destId="{5074CF59-7A2B-416C-AF3D-FA0FAD7F643B}" srcOrd="0" destOrd="0" presId="urn:microsoft.com/office/officeart/2008/layout/VerticalAccentList"/>
    <dgm:cxn modelId="{C0C4E222-5626-4DFE-BFE3-C863B578A6C4}" type="presParOf" srcId="{C227E53A-E95F-43C6-897A-863F06A6511F}" destId="{25EAD08D-2469-425B-961A-C6456F5C8C97}" srcOrd="0" destOrd="0" presId="urn:microsoft.com/office/officeart/2008/layout/VerticalAccentList"/>
    <dgm:cxn modelId="{944080F1-5872-42D7-B9BE-3F1FB6F73D91}" type="presParOf" srcId="{25EAD08D-2469-425B-961A-C6456F5C8C97}" destId="{38B4C85C-61B0-44A1-990B-8447E3FC249A}" srcOrd="0" destOrd="0" presId="urn:microsoft.com/office/officeart/2008/layout/VerticalAccentList"/>
    <dgm:cxn modelId="{EBAE5CDC-FBDF-4CF8-ACE4-FF711B4392F1}" type="presParOf" srcId="{C227E53A-E95F-43C6-897A-863F06A6511F}" destId="{4B59DD47-BD4B-445F-A538-75D1CAC8DBC6}" srcOrd="1" destOrd="0" presId="urn:microsoft.com/office/officeart/2008/layout/VerticalAccentList"/>
    <dgm:cxn modelId="{8AA10861-A4E3-491C-B072-18EE0E0EFCB4}" type="presParOf" srcId="{4B59DD47-BD4B-445F-A538-75D1CAC8DBC6}" destId="{0D753607-C363-4D5C-9019-FB45C0C29DE2}" srcOrd="0" destOrd="0" presId="urn:microsoft.com/office/officeart/2008/layout/VerticalAccentList"/>
    <dgm:cxn modelId="{94AF2EFE-CBA8-4A26-871E-7CD78EB8559C}" type="presParOf" srcId="{4B59DD47-BD4B-445F-A538-75D1CAC8DBC6}" destId="{89229769-0B56-4DB8-BF46-6828ACABF17B}" srcOrd="1" destOrd="0" presId="urn:microsoft.com/office/officeart/2008/layout/VerticalAccentList"/>
    <dgm:cxn modelId="{8B6A9A69-AC6F-4ABC-BA27-4B62D8E396FB}" type="presParOf" srcId="{4B59DD47-BD4B-445F-A538-75D1CAC8DBC6}" destId="{0FD1675F-451C-48BC-B0BE-D44E32D42BA9}" srcOrd="2" destOrd="0" presId="urn:microsoft.com/office/officeart/2008/layout/VerticalAccentList"/>
    <dgm:cxn modelId="{570A4DE9-563C-4A98-9C4C-FB3CFDBE6BA5}" type="presParOf" srcId="{4B59DD47-BD4B-445F-A538-75D1CAC8DBC6}" destId="{AE7474B5-4E2B-445F-BD98-837B8593531C}" srcOrd="3" destOrd="0" presId="urn:microsoft.com/office/officeart/2008/layout/VerticalAccentList"/>
    <dgm:cxn modelId="{658C3C16-A5F1-445D-86A4-2B03BDB4CBB1}" type="presParOf" srcId="{4B59DD47-BD4B-445F-A538-75D1CAC8DBC6}" destId="{6C376774-EFA9-449F-9CFE-C62F08069E0A}" srcOrd="4" destOrd="0" presId="urn:microsoft.com/office/officeart/2008/layout/VerticalAccentList"/>
    <dgm:cxn modelId="{335669A8-A4C3-4E2A-B2E6-5F061CD06CE8}" type="presParOf" srcId="{4B59DD47-BD4B-445F-A538-75D1CAC8DBC6}" destId="{5199AFAA-3532-4059-A0A0-C899B23A40DF}" srcOrd="5" destOrd="0" presId="urn:microsoft.com/office/officeart/2008/layout/VerticalAccentList"/>
    <dgm:cxn modelId="{D4989C94-3AFE-4E31-854E-D39AF0536824}" type="presParOf" srcId="{4B59DD47-BD4B-445F-A538-75D1CAC8DBC6}" destId="{6DCE9707-0262-41A6-B22B-B1BE3C68E58A}" srcOrd="6" destOrd="0" presId="urn:microsoft.com/office/officeart/2008/layout/VerticalAccentList"/>
    <dgm:cxn modelId="{4B690706-27C3-46D2-BFCF-2CFE49CC3A46}" type="presParOf" srcId="{4B59DD47-BD4B-445F-A538-75D1CAC8DBC6}" destId="{5074CF59-7A2B-416C-AF3D-FA0FAD7F643B}" srcOrd="7" destOrd="0" presId="urn:microsoft.com/office/officeart/2008/layout/VerticalAccentList"/>
    <dgm:cxn modelId="{88507AD1-D849-445D-86F0-E7C5449505F5}" type="presParOf" srcId="{C227E53A-E95F-43C6-897A-863F06A6511F}" destId="{A6E47EF0-D9FF-47CD-A14C-853C69298AF1}" srcOrd="2" destOrd="0" presId="urn:microsoft.com/office/officeart/2008/layout/VerticalAccentList"/>
    <dgm:cxn modelId="{89A19DD4-8BDF-4419-8BFA-60D9298173B1}" type="presParOf" srcId="{C227E53A-E95F-43C6-897A-863F06A6511F}" destId="{6871086B-0791-4B25-9175-E61C7C57F6C5}" srcOrd="3" destOrd="0" presId="urn:microsoft.com/office/officeart/2008/layout/VerticalAccentList"/>
    <dgm:cxn modelId="{D01BA314-2EAD-47BD-B687-7BC032E738D7}" type="presParOf" srcId="{6871086B-0791-4B25-9175-E61C7C57F6C5}" destId="{1BCDB874-2B1E-4A3A-B978-0FC980841A37}" srcOrd="0" destOrd="0" presId="urn:microsoft.com/office/officeart/2008/layout/VerticalAccentList"/>
    <dgm:cxn modelId="{B3803537-C027-4BDA-B4A3-DDF0DF107576}" type="presParOf" srcId="{C227E53A-E95F-43C6-897A-863F06A6511F}" destId="{0B4D1D2E-C55C-4B6A-B390-20D360DDDB08}" srcOrd="4" destOrd="0" presId="urn:microsoft.com/office/officeart/2008/layout/VerticalAccentList"/>
    <dgm:cxn modelId="{DB0AF948-50C3-41B2-B91F-3CF381A6F32B}" type="presParOf" srcId="{0B4D1D2E-C55C-4B6A-B390-20D360DDDB08}" destId="{435C6A8E-FF4D-406B-B072-185BC7794325}" srcOrd="0" destOrd="0" presId="urn:microsoft.com/office/officeart/2008/layout/VerticalAccentList"/>
    <dgm:cxn modelId="{26312972-0B91-48FE-9CBA-FD0A5BDC76E5}" type="presParOf" srcId="{0B4D1D2E-C55C-4B6A-B390-20D360DDDB08}" destId="{EA801640-5926-4046-AF4D-0D4D99C2BFD0}" srcOrd="1" destOrd="0" presId="urn:microsoft.com/office/officeart/2008/layout/VerticalAccentList"/>
    <dgm:cxn modelId="{B6E7BD8C-08B9-4569-98ED-A5D1627BE108}" type="presParOf" srcId="{0B4D1D2E-C55C-4B6A-B390-20D360DDDB08}" destId="{87A96110-550C-4150-8A30-2D9EA2C1EC8A}" srcOrd="2" destOrd="0" presId="urn:microsoft.com/office/officeart/2008/layout/VerticalAccentList"/>
    <dgm:cxn modelId="{65BD77DF-7D7E-4C57-9F22-1BED0ACC851A}" type="presParOf" srcId="{0B4D1D2E-C55C-4B6A-B390-20D360DDDB08}" destId="{335F16F8-4D8C-401A-B509-DE87EC6B9CA5}" srcOrd="3" destOrd="0" presId="urn:microsoft.com/office/officeart/2008/layout/VerticalAccentList"/>
    <dgm:cxn modelId="{1B8FFEA8-51B8-42B9-9877-E3EEA7D13291}" type="presParOf" srcId="{0B4D1D2E-C55C-4B6A-B390-20D360DDDB08}" destId="{EB019A12-3C04-486A-8B08-CAE11C0FAA2F}" srcOrd="4" destOrd="0" presId="urn:microsoft.com/office/officeart/2008/layout/VerticalAccentList"/>
    <dgm:cxn modelId="{1065EA92-B52A-43D2-B563-969F9DB3D250}" type="presParOf" srcId="{0B4D1D2E-C55C-4B6A-B390-20D360DDDB08}" destId="{E28F6D86-904A-4EE6-A0FD-E4B3ED7435DA}" srcOrd="5" destOrd="0" presId="urn:microsoft.com/office/officeart/2008/layout/VerticalAccentList"/>
    <dgm:cxn modelId="{4F39DE8E-B2B2-4764-8DFD-F9920EACAD9A}" type="presParOf" srcId="{0B4D1D2E-C55C-4B6A-B390-20D360DDDB08}" destId="{F57F0AE9-2793-4D56-89EA-9710C7C7089D}" srcOrd="6" destOrd="0" presId="urn:microsoft.com/office/officeart/2008/layout/VerticalAccentList"/>
    <dgm:cxn modelId="{889FABD8-F928-4454-8BCA-286E36B1ACA7}" type="presParOf" srcId="{0B4D1D2E-C55C-4B6A-B390-20D360DDDB08}" destId="{1ECA244A-B178-4B6D-8186-4E22D799AB6D}" srcOrd="7" destOrd="0" presId="urn:microsoft.com/office/officeart/2008/layout/VerticalAccentList"/>
    <dgm:cxn modelId="{B2BA87CB-3753-46F5-88AE-6EFE5BEBF890}" type="presParOf" srcId="{C227E53A-E95F-43C6-897A-863F06A6511F}" destId="{DEB8C0B9-8739-4D6C-AB1B-FCD905B42CFA}" srcOrd="5" destOrd="0" presId="urn:microsoft.com/office/officeart/2008/layout/VerticalAccentList"/>
    <dgm:cxn modelId="{4C3DAC92-1196-4133-B552-18D4A03267DA}" type="presParOf" srcId="{C227E53A-E95F-43C6-897A-863F06A6511F}" destId="{A134934E-AB57-4EB2-BD50-46683A7B0A6E}" srcOrd="6" destOrd="0" presId="urn:microsoft.com/office/officeart/2008/layout/VerticalAccentList"/>
    <dgm:cxn modelId="{902E571C-F6D2-4350-A48F-A436FF4ECE4A}" type="presParOf" srcId="{A134934E-AB57-4EB2-BD50-46683A7B0A6E}" destId="{27B01F2B-4078-4769-B07E-FD2FAC995F97}" srcOrd="0" destOrd="0" presId="urn:microsoft.com/office/officeart/2008/layout/VerticalAccentList"/>
    <dgm:cxn modelId="{2CC64F6E-73CB-4C76-A03E-F771389E4523}" type="presParOf" srcId="{C227E53A-E95F-43C6-897A-863F06A6511F}" destId="{2EFEC8AD-2F83-4F46-817F-DEB4A81EB8E1}" srcOrd="7" destOrd="0" presId="urn:microsoft.com/office/officeart/2008/layout/VerticalAccentList"/>
    <dgm:cxn modelId="{2D58E5E0-385F-4D69-9B3A-09CFCFE13DDC}" type="presParOf" srcId="{2EFEC8AD-2F83-4F46-817F-DEB4A81EB8E1}" destId="{6A2169D6-ECBB-4065-B00B-0CB6AADF1112}" srcOrd="0" destOrd="0" presId="urn:microsoft.com/office/officeart/2008/layout/VerticalAccentList"/>
    <dgm:cxn modelId="{F55B912D-CBAA-481D-AEFA-1E8B8B8BE75A}" type="presParOf" srcId="{2EFEC8AD-2F83-4F46-817F-DEB4A81EB8E1}" destId="{BF2D0ED6-7D8A-4FCE-A738-B17B64BB3AAF}" srcOrd="1" destOrd="0" presId="urn:microsoft.com/office/officeart/2008/layout/VerticalAccentList"/>
    <dgm:cxn modelId="{46E22011-74C5-47CC-987C-A568094C21AB}" type="presParOf" srcId="{2EFEC8AD-2F83-4F46-817F-DEB4A81EB8E1}" destId="{7AA0B301-F832-4718-BE23-376559B81A25}" srcOrd="2" destOrd="0" presId="urn:microsoft.com/office/officeart/2008/layout/VerticalAccentList"/>
    <dgm:cxn modelId="{4B681C13-90CA-4C43-8EA1-7913CD2219CF}" type="presParOf" srcId="{2EFEC8AD-2F83-4F46-817F-DEB4A81EB8E1}" destId="{F1AFBB64-27CE-49DB-8185-94437DD915C3}" srcOrd="3" destOrd="0" presId="urn:microsoft.com/office/officeart/2008/layout/VerticalAccentList"/>
    <dgm:cxn modelId="{EA9A8BE2-CB3F-44AC-B647-9D5969B78966}" type="presParOf" srcId="{2EFEC8AD-2F83-4F46-817F-DEB4A81EB8E1}" destId="{9EE00BE2-88D7-4EED-BE3D-297420D184F3}" srcOrd="4" destOrd="0" presId="urn:microsoft.com/office/officeart/2008/layout/VerticalAccentList"/>
    <dgm:cxn modelId="{4F51A2E5-91D9-45D7-BC09-4B7C6F832558}" type="presParOf" srcId="{2EFEC8AD-2F83-4F46-817F-DEB4A81EB8E1}" destId="{05D058F3-7F74-48EF-A964-D4F3388263BC}" srcOrd="5" destOrd="0" presId="urn:microsoft.com/office/officeart/2008/layout/VerticalAccentList"/>
    <dgm:cxn modelId="{E239B1C6-F60B-43A7-B493-35A64082AAD3}" type="presParOf" srcId="{2EFEC8AD-2F83-4F46-817F-DEB4A81EB8E1}" destId="{FC70BABD-E0A5-481E-8499-749FC1F24073}" srcOrd="6" destOrd="0" presId="urn:microsoft.com/office/officeart/2008/layout/VerticalAccentList"/>
    <dgm:cxn modelId="{5DD65829-D068-4390-95E5-7B2B8E4750B7}" type="presParOf" srcId="{2EFEC8AD-2F83-4F46-817F-DEB4A81EB8E1}" destId="{932E6326-400C-46D6-B1F4-5F99310E8EA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ABC83-645D-45FE-9905-8833B67354AB}">
      <dsp:nvSpPr>
        <dsp:cNvPr id="0" name=""/>
        <dsp:cNvSpPr/>
      </dsp:nvSpPr>
      <dsp:spPr>
        <a:xfrm rot="5400000">
          <a:off x="-3145" y="121178"/>
          <a:ext cx="1158254" cy="9180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Late 2017</a:t>
          </a:r>
        </a:p>
      </dsp:txBody>
      <dsp:txXfrm rot="-5400000">
        <a:off x="116977" y="460063"/>
        <a:ext cx="918011" cy="240243"/>
      </dsp:txXfrm>
    </dsp:sp>
    <dsp:sp modelId="{D7FF390E-D44F-4336-9162-74460A04B5AE}">
      <dsp:nvSpPr>
        <dsp:cNvPr id="0" name=""/>
        <dsp:cNvSpPr/>
      </dsp:nvSpPr>
      <dsp:spPr>
        <a:xfrm rot="5400000">
          <a:off x="5736749" y="-4404793"/>
          <a:ext cx="752865" cy="9564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Identified need for evaluation of roll-out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Secondment</a:t>
          </a:r>
          <a:r>
            <a:rPr lang="en-US" sz="2200" kern="1200" dirty="0"/>
            <a:t> post generated</a:t>
          </a:r>
        </a:p>
      </dsp:txBody>
      <dsp:txXfrm rot="-5400000">
        <a:off x="1330899" y="37809"/>
        <a:ext cx="9527814" cy="679361"/>
      </dsp:txXfrm>
    </dsp:sp>
    <dsp:sp modelId="{9DE07B9B-75AE-4162-83A8-2EDA922AFF90}">
      <dsp:nvSpPr>
        <dsp:cNvPr id="0" name=""/>
        <dsp:cNvSpPr/>
      </dsp:nvSpPr>
      <dsp:spPr>
        <a:xfrm rot="5400000">
          <a:off x="19811" y="1108431"/>
          <a:ext cx="1158254" cy="963926"/>
        </a:xfrm>
        <a:prstGeom prst="chevron">
          <a:avLst/>
        </a:prstGeom>
        <a:solidFill>
          <a:schemeClr val="accent4">
            <a:hueOff val="5456871"/>
            <a:satOff val="-1023"/>
            <a:lumOff val="-7385"/>
            <a:alphaOff val="0"/>
          </a:schemeClr>
        </a:solidFill>
        <a:ln w="10795" cap="flat" cmpd="sng" algn="ctr">
          <a:solidFill>
            <a:schemeClr val="accent4">
              <a:hueOff val="5456871"/>
              <a:satOff val="-1023"/>
              <a:lumOff val="-7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Early 2018</a:t>
          </a:r>
        </a:p>
      </dsp:txBody>
      <dsp:txXfrm rot="-5400000">
        <a:off x="116975" y="1493230"/>
        <a:ext cx="963926" cy="194328"/>
      </dsp:txXfrm>
    </dsp:sp>
    <dsp:sp modelId="{E8D14E2E-3FE0-47EF-9313-2D09BAAED591}">
      <dsp:nvSpPr>
        <dsp:cNvPr id="0" name=""/>
        <dsp:cNvSpPr/>
      </dsp:nvSpPr>
      <dsp:spPr>
        <a:xfrm rot="5400000">
          <a:off x="5759706" y="-3433584"/>
          <a:ext cx="752865" cy="96425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5456871"/>
              <a:satOff val="-1023"/>
              <a:lumOff val="-7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Characterise</a:t>
          </a:r>
          <a:r>
            <a:rPr lang="en-US" sz="2200" kern="1200" dirty="0"/>
            <a:t> Edinburgh story (</a:t>
          </a:r>
          <a:r>
            <a:rPr lang="en-US" sz="2200" kern="1200" dirty="0" err="1"/>
            <a:t>Qual</a:t>
          </a:r>
          <a:r>
            <a:rPr lang="en-US" sz="2200" kern="1200" dirty="0"/>
            <a:t> + Quant)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Generate report on outcomes</a:t>
          </a:r>
        </a:p>
      </dsp:txBody>
      <dsp:txXfrm rot="-5400000">
        <a:off x="1314854" y="1048020"/>
        <a:ext cx="9605817" cy="679361"/>
      </dsp:txXfrm>
    </dsp:sp>
    <dsp:sp modelId="{43EBDA7A-79BA-4AE5-9AAB-24C3D6D4A85D}">
      <dsp:nvSpPr>
        <dsp:cNvPr id="0" name=""/>
        <dsp:cNvSpPr/>
      </dsp:nvSpPr>
      <dsp:spPr>
        <a:xfrm rot="5400000">
          <a:off x="19811" y="2118642"/>
          <a:ext cx="1158254" cy="963926"/>
        </a:xfrm>
        <a:prstGeom prst="chevron">
          <a:avLst/>
        </a:prstGeom>
        <a:solidFill>
          <a:schemeClr val="accent4">
            <a:hueOff val="10913741"/>
            <a:satOff val="-2045"/>
            <a:lumOff val="-14770"/>
            <a:alphaOff val="0"/>
          </a:schemeClr>
        </a:solidFill>
        <a:ln w="10795" cap="flat" cmpd="sng" algn="ctr">
          <a:solidFill>
            <a:schemeClr val="accent4">
              <a:hueOff val="10913741"/>
              <a:satOff val="-2045"/>
              <a:lumOff val="-147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Late 2018</a:t>
          </a:r>
        </a:p>
      </dsp:txBody>
      <dsp:txXfrm rot="-5400000">
        <a:off x="116975" y="2503441"/>
        <a:ext cx="963926" cy="194328"/>
      </dsp:txXfrm>
    </dsp:sp>
    <dsp:sp modelId="{211ECF91-64C9-4ADC-A3BB-4091D13DF748}">
      <dsp:nvSpPr>
        <dsp:cNvPr id="0" name=""/>
        <dsp:cNvSpPr/>
      </dsp:nvSpPr>
      <dsp:spPr>
        <a:xfrm rot="5400000">
          <a:off x="5759706" y="-2415060"/>
          <a:ext cx="752865" cy="9625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10913741"/>
              <a:satOff val="-2045"/>
              <a:lumOff val="-147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Extend </a:t>
          </a:r>
          <a:r>
            <a:rPr lang="en-US" sz="2200" kern="1200" dirty="0" err="1"/>
            <a:t>secondment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Generate guidance in staff/student workshops</a:t>
          </a:r>
        </a:p>
      </dsp:txBody>
      <dsp:txXfrm rot="-5400000">
        <a:off x="1323168" y="2058230"/>
        <a:ext cx="9589190" cy="679361"/>
      </dsp:txXfrm>
    </dsp:sp>
    <dsp:sp modelId="{1C3167AC-9CF8-4BEB-B804-A9D0A3571EDF}">
      <dsp:nvSpPr>
        <dsp:cNvPr id="0" name=""/>
        <dsp:cNvSpPr/>
      </dsp:nvSpPr>
      <dsp:spPr>
        <a:xfrm rot="5400000">
          <a:off x="19811" y="3128852"/>
          <a:ext cx="1158254" cy="963926"/>
        </a:xfrm>
        <a:prstGeom prst="chevron">
          <a:avLst/>
        </a:prstGeom>
        <a:solidFill>
          <a:schemeClr val="accent4">
            <a:hueOff val="16370612"/>
            <a:satOff val="-3068"/>
            <a:lumOff val="-22155"/>
            <a:alphaOff val="0"/>
          </a:schemeClr>
        </a:solidFill>
        <a:ln w="10795" cap="flat" cmpd="sng" algn="ctr">
          <a:solidFill>
            <a:schemeClr val="accent4">
              <a:hueOff val="16370612"/>
              <a:satOff val="-3068"/>
              <a:lumOff val="-2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Early 2019</a:t>
          </a:r>
        </a:p>
      </dsp:txBody>
      <dsp:txXfrm rot="-5400000">
        <a:off x="116975" y="3513651"/>
        <a:ext cx="963926" cy="194328"/>
      </dsp:txXfrm>
    </dsp:sp>
    <dsp:sp modelId="{B22D341A-71B2-4ACE-B4C0-534F2FAE9A14}">
      <dsp:nvSpPr>
        <dsp:cNvPr id="0" name=""/>
        <dsp:cNvSpPr/>
      </dsp:nvSpPr>
      <dsp:spPr>
        <a:xfrm rot="5400000">
          <a:off x="5759706" y="-1388223"/>
          <a:ext cx="752865" cy="95926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16370612"/>
              <a:satOff val="-3068"/>
              <a:lumOff val="-221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Write up guidance</a:t>
          </a:r>
        </a:p>
      </dsp:txBody>
      <dsp:txXfrm rot="-5400000">
        <a:off x="1339795" y="3068440"/>
        <a:ext cx="9555936" cy="679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4C85C-61B0-44A1-990B-8447E3FC249A}">
      <dsp:nvSpPr>
        <dsp:cNvPr id="0" name=""/>
        <dsp:cNvSpPr/>
      </dsp:nvSpPr>
      <dsp:spPr>
        <a:xfrm>
          <a:off x="2865046" y="6"/>
          <a:ext cx="4959146" cy="45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 Survey (n = 295)</a:t>
          </a:r>
        </a:p>
      </dsp:txBody>
      <dsp:txXfrm>
        <a:off x="2865046" y="6"/>
        <a:ext cx="4959146" cy="450831"/>
      </dsp:txXfrm>
    </dsp:sp>
    <dsp:sp modelId="{0D753607-C363-4D5C-9019-FB45C0C29DE2}">
      <dsp:nvSpPr>
        <dsp:cNvPr id="0" name=""/>
        <dsp:cNvSpPr/>
      </dsp:nvSpPr>
      <dsp:spPr>
        <a:xfrm>
          <a:off x="2865046" y="450838"/>
          <a:ext cx="1160440" cy="91836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29769-0B56-4DB8-BF46-6828ACABF17B}">
      <dsp:nvSpPr>
        <dsp:cNvPr id="0" name=""/>
        <dsp:cNvSpPr/>
      </dsp:nvSpPr>
      <dsp:spPr>
        <a:xfrm>
          <a:off x="3562082" y="450838"/>
          <a:ext cx="1160440" cy="9183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1675F-451C-48BC-B0BE-D44E32D42BA9}">
      <dsp:nvSpPr>
        <dsp:cNvPr id="0" name=""/>
        <dsp:cNvSpPr/>
      </dsp:nvSpPr>
      <dsp:spPr>
        <a:xfrm>
          <a:off x="4259668" y="450838"/>
          <a:ext cx="1160440" cy="91836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474B5-4E2B-445F-BD98-837B8593531C}">
      <dsp:nvSpPr>
        <dsp:cNvPr id="0" name=""/>
        <dsp:cNvSpPr/>
      </dsp:nvSpPr>
      <dsp:spPr>
        <a:xfrm>
          <a:off x="4956704" y="450838"/>
          <a:ext cx="1160440" cy="91836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76774-EFA9-449F-9CFE-C62F08069E0A}">
      <dsp:nvSpPr>
        <dsp:cNvPr id="0" name=""/>
        <dsp:cNvSpPr/>
      </dsp:nvSpPr>
      <dsp:spPr>
        <a:xfrm>
          <a:off x="5654290" y="450838"/>
          <a:ext cx="1160440" cy="91836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9AFAA-3532-4059-A0A0-C899B23A40DF}">
      <dsp:nvSpPr>
        <dsp:cNvPr id="0" name=""/>
        <dsp:cNvSpPr/>
      </dsp:nvSpPr>
      <dsp:spPr>
        <a:xfrm>
          <a:off x="6351326" y="450838"/>
          <a:ext cx="1160440" cy="91836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E9707-0262-41A6-B22B-B1BE3C68E58A}">
      <dsp:nvSpPr>
        <dsp:cNvPr id="0" name=""/>
        <dsp:cNvSpPr/>
      </dsp:nvSpPr>
      <dsp:spPr>
        <a:xfrm>
          <a:off x="7048913" y="450838"/>
          <a:ext cx="1160440" cy="9183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4CF59-7A2B-416C-AF3D-FA0FAD7F643B}">
      <dsp:nvSpPr>
        <dsp:cNvPr id="0" name=""/>
        <dsp:cNvSpPr/>
      </dsp:nvSpPr>
      <dsp:spPr>
        <a:xfrm>
          <a:off x="2865046" y="542674"/>
          <a:ext cx="5023615" cy="734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Mostly quantitative, some qualitative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Attitudes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Self-reports of </a:t>
          </a:r>
          <a:r>
            <a:rPr lang="en-US" sz="1200" kern="1200" dirty="0" err="1"/>
            <a:t>behaviour</a:t>
          </a:r>
          <a:endParaRPr lang="en-US" sz="1200" kern="1200" dirty="0"/>
        </a:p>
      </dsp:txBody>
      <dsp:txXfrm>
        <a:off x="2865046" y="542674"/>
        <a:ext cx="5023615" cy="734688"/>
      </dsp:txXfrm>
    </dsp:sp>
    <dsp:sp modelId="{1BCDB874-2B1E-4A3A-B978-0FC980841A37}">
      <dsp:nvSpPr>
        <dsp:cNvPr id="0" name=""/>
        <dsp:cNvSpPr/>
      </dsp:nvSpPr>
      <dsp:spPr>
        <a:xfrm>
          <a:off x="2865046" y="1410904"/>
          <a:ext cx="4959146" cy="45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Unstructured Staff Interviews (n = 12)</a:t>
          </a:r>
        </a:p>
      </dsp:txBody>
      <dsp:txXfrm>
        <a:off x="2865046" y="1410904"/>
        <a:ext cx="4959146" cy="450831"/>
      </dsp:txXfrm>
    </dsp:sp>
    <dsp:sp modelId="{435C6A8E-FF4D-406B-B072-185BC7794325}">
      <dsp:nvSpPr>
        <dsp:cNvPr id="0" name=""/>
        <dsp:cNvSpPr/>
      </dsp:nvSpPr>
      <dsp:spPr>
        <a:xfrm>
          <a:off x="2865046" y="1861735"/>
          <a:ext cx="1160440" cy="91836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01640-5926-4046-AF4D-0D4D99C2BFD0}">
      <dsp:nvSpPr>
        <dsp:cNvPr id="0" name=""/>
        <dsp:cNvSpPr/>
      </dsp:nvSpPr>
      <dsp:spPr>
        <a:xfrm>
          <a:off x="3562082" y="1861735"/>
          <a:ext cx="1160440" cy="91836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96110-550C-4150-8A30-2D9EA2C1EC8A}">
      <dsp:nvSpPr>
        <dsp:cNvPr id="0" name=""/>
        <dsp:cNvSpPr/>
      </dsp:nvSpPr>
      <dsp:spPr>
        <a:xfrm>
          <a:off x="4259668" y="1861735"/>
          <a:ext cx="1160440" cy="91836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F16F8-4D8C-401A-B509-DE87EC6B9CA5}">
      <dsp:nvSpPr>
        <dsp:cNvPr id="0" name=""/>
        <dsp:cNvSpPr/>
      </dsp:nvSpPr>
      <dsp:spPr>
        <a:xfrm>
          <a:off x="4956704" y="1861735"/>
          <a:ext cx="1160440" cy="91836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19A12-3C04-486A-8B08-CAE11C0FAA2F}">
      <dsp:nvSpPr>
        <dsp:cNvPr id="0" name=""/>
        <dsp:cNvSpPr/>
      </dsp:nvSpPr>
      <dsp:spPr>
        <a:xfrm>
          <a:off x="5654290" y="1861735"/>
          <a:ext cx="1160440" cy="9183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F6D86-904A-4EE6-A0FD-E4B3ED7435DA}">
      <dsp:nvSpPr>
        <dsp:cNvPr id="0" name=""/>
        <dsp:cNvSpPr/>
      </dsp:nvSpPr>
      <dsp:spPr>
        <a:xfrm>
          <a:off x="6351326" y="1861735"/>
          <a:ext cx="1160440" cy="91836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F0AE9-2793-4D56-89EA-9710C7C7089D}">
      <dsp:nvSpPr>
        <dsp:cNvPr id="0" name=""/>
        <dsp:cNvSpPr/>
      </dsp:nvSpPr>
      <dsp:spPr>
        <a:xfrm>
          <a:off x="7048913" y="1861735"/>
          <a:ext cx="1160440" cy="91836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A244A-B178-4B6D-8186-4E22D799AB6D}">
      <dsp:nvSpPr>
        <dsp:cNvPr id="0" name=""/>
        <dsp:cNvSpPr/>
      </dsp:nvSpPr>
      <dsp:spPr>
        <a:xfrm>
          <a:off x="2865046" y="1953571"/>
          <a:ext cx="5023615" cy="734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Fully qualitative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Attitudes about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Self-reports of </a:t>
          </a:r>
          <a:r>
            <a:rPr lang="en-US" sz="1200" kern="1200" dirty="0" err="1"/>
            <a:t>behaviour</a:t>
          </a:r>
          <a:endParaRPr lang="en-US" sz="1200" kern="1200" dirty="0"/>
        </a:p>
      </dsp:txBody>
      <dsp:txXfrm>
        <a:off x="2865046" y="1953571"/>
        <a:ext cx="5023615" cy="734688"/>
      </dsp:txXfrm>
    </dsp:sp>
    <dsp:sp modelId="{27B01F2B-4078-4769-B07E-FD2FAC995F97}">
      <dsp:nvSpPr>
        <dsp:cNvPr id="0" name=""/>
        <dsp:cNvSpPr/>
      </dsp:nvSpPr>
      <dsp:spPr>
        <a:xfrm>
          <a:off x="2865046" y="2821801"/>
          <a:ext cx="4959146" cy="450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 Focus Group (n = 2)</a:t>
          </a:r>
        </a:p>
      </dsp:txBody>
      <dsp:txXfrm>
        <a:off x="2865046" y="2821801"/>
        <a:ext cx="4959146" cy="450831"/>
      </dsp:txXfrm>
    </dsp:sp>
    <dsp:sp modelId="{6A2169D6-ECBB-4065-B00B-0CB6AADF1112}">
      <dsp:nvSpPr>
        <dsp:cNvPr id="0" name=""/>
        <dsp:cNvSpPr/>
      </dsp:nvSpPr>
      <dsp:spPr>
        <a:xfrm>
          <a:off x="2865046" y="3272632"/>
          <a:ext cx="1160440" cy="91836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D0ED6-7D8A-4FCE-A738-B17B64BB3AAF}">
      <dsp:nvSpPr>
        <dsp:cNvPr id="0" name=""/>
        <dsp:cNvSpPr/>
      </dsp:nvSpPr>
      <dsp:spPr>
        <a:xfrm>
          <a:off x="3562082" y="3272632"/>
          <a:ext cx="1160440" cy="91836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0B301-F832-4718-BE23-376559B81A25}">
      <dsp:nvSpPr>
        <dsp:cNvPr id="0" name=""/>
        <dsp:cNvSpPr/>
      </dsp:nvSpPr>
      <dsp:spPr>
        <a:xfrm>
          <a:off x="4259668" y="3272632"/>
          <a:ext cx="1160440" cy="9183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FBB64-27CE-49DB-8185-94437DD915C3}">
      <dsp:nvSpPr>
        <dsp:cNvPr id="0" name=""/>
        <dsp:cNvSpPr/>
      </dsp:nvSpPr>
      <dsp:spPr>
        <a:xfrm>
          <a:off x="4956704" y="3272632"/>
          <a:ext cx="1160440" cy="918360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00BE2-88D7-4EED-BE3D-297420D184F3}">
      <dsp:nvSpPr>
        <dsp:cNvPr id="0" name=""/>
        <dsp:cNvSpPr/>
      </dsp:nvSpPr>
      <dsp:spPr>
        <a:xfrm>
          <a:off x="5654290" y="3272632"/>
          <a:ext cx="1160440" cy="918360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058F3-7F74-48EF-A964-D4F3388263BC}">
      <dsp:nvSpPr>
        <dsp:cNvPr id="0" name=""/>
        <dsp:cNvSpPr/>
      </dsp:nvSpPr>
      <dsp:spPr>
        <a:xfrm>
          <a:off x="6351326" y="3272632"/>
          <a:ext cx="1160440" cy="918360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0BABD-E0A5-481E-8499-749FC1F24073}">
      <dsp:nvSpPr>
        <dsp:cNvPr id="0" name=""/>
        <dsp:cNvSpPr/>
      </dsp:nvSpPr>
      <dsp:spPr>
        <a:xfrm>
          <a:off x="7048913" y="3272632"/>
          <a:ext cx="1160440" cy="918360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E6326-400C-46D6-B1F4-5F99310E8EAE}">
      <dsp:nvSpPr>
        <dsp:cNvPr id="0" name=""/>
        <dsp:cNvSpPr/>
      </dsp:nvSpPr>
      <dsp:spPr>
        <a:xfrm>
          <a:off x="2865046" y="3364468"/>
          <a:ext cx="5023615" cy="7346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Fully qualitative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Attitudes about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Self-reports of </a:t>
          </a:r>
          <a:r>
            <a:rPr lang="en-US" sz="1200" kern="1200" dirty="0" err="1"/>
            <a:t>behaviour</a:t>
          </a:r>
          <a:endParaRPr lang="en-US" sz="1200" kern="1200" dirty="0"/>
        </a:p>
      </dsp:txBody>
      <dsp:txXfrm>
        <a:off x="2865046" y="3364468"/>
        <a:ext cx="5023615" cy="73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1A8D-9D9B-4F79-8401-D8AE9BFBB331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47EBB-2932-43BB-858C-A62D258BDE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9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1 -Title P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173252"/>
            <a:ext cx="11041227" cy="17040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author details</a:t>
            </a:r>
          </a:p>
          <a:p>
            <a:endParaRPr lang="en-US" dirty="0"/>
          </a:p>
          <a:p>
            <a:r>
              <a:rPr lang="en-US" dirty="0"/>
              <a:t>YELLOWY SLIDES ARE GOOD FOR ACCESSIBILITY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1700808"/>
            <a:ext cx="11055019" cy="966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 baseline="0">
                <a:solidFill>
                  <a:schemeClr val="tx1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7215" y="3411252"/>
            <a:ext cx="11055349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" y="440387"/>
            <a:ext cx="3036509" cy="7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6 -Titl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86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7 -3_Blank (UoE-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593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8 -Content with Caption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68014"/>
            <a:ext cx="4010977" cy="11626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309" y="468012"/>
            <a:ext cx="6816091" cy="585318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3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30653"/>
            <a:ext cx="4010977" cy="46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05674" indent="0">
              <a:buNone/>
              <a:defRPr sz="500"/>
            </a:lvl2pPr>
            <a:lvl3pPr marL="411349" indent="0">
              <a:buNone/>
              <a:defRPr sz="400"/>
            </a:lvl3pPr>
            <a:lvl4pPr marL="617023" indent="0">
              <a:buNone/>
              <a:defRPr sz="400"/>
            </a:lvl4pPr>
            <a:lvl5pPr marL="822697" indent="0">
              <a:buNone/>
              <a:defRPr sz="400"/>
            </a:lvl5pPr>
            <a:lvl6pPr marL="1028371" indent="0">
              <a:buNone/>
              <a:defRPr sz="400"/>
            </a:lvl6pPr>
            <a:lvl7pPr marL="1234046" indent="0">
              <a:buNone/>
              <a:defRPr sz="400"/>
            </a:lvl7pPr>
            <a:lvl8pPr marL="1439720" indent="0">
              <a:buNone/>
              <a:defRPr sz="400"/>
            </a:lvl8pPr>
            <a:lvl9pPr marL="1645394" indent="0">
              <a:buNone/>
              <a:defRPr sz="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377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9 -Picture with Caption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23" y="4800529"/>
            <a:ext cx="7315200" cy="567037"/>
          </a:xfrm>
          <a:prstGeom prst="rect">
            <a:avLst/>
          </a:prstGeom>
        </p:spPr>
        <p:txBody>
          <a:bodyPr anchor="b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23" y="612743"/>
            <a:ext cx="7315200" cy="4114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205674" indent="0">
              <a:buNone/>
              <a:defRPr sz="1300"/>
            </a:lvl2pPr>
            <a:lvl3pPr marL="411349" indent="0">
              <a:buNone/>
              <a:defRPr sz="1100"/>
            </a:lvl3pPr>
            <a:lvl4pPr marL="617023" indent="0">
              <a:buNone/>
              <a:defRPr sz="900"/>
            </a:lvl4pPr>
            <a:lvl5pPr marL="822697" indent="0">
              <a:buNone/>
              <a:defRPr sz="900"/>
            </a:lvl5pPr>
            <a:lvl6pPr marL="1028371" indent="0">
              <a:buNone/>
              <a:defRPr sz="900"/>
            </a:lvl6pPr>
            <a:lvl7pPr marL="1234046" indent="0">
              <a:buNone/>
              <a:defRPr sz="900"/>
            </a:lvl7pPr>
            <a:lvl8pPr marL="1439720" indent="0">
              <a:buNone/>
              <a:defRPr sz="900"/>
            </a:lvl8pPr>
            <a:lvl9pPr marL="1645394" indent="0">
              <a:buNone/>
              <a:defRPr sz="9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23" y="5367566"/>
            <a:ext cx="7315200" cy="804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05674" indent="0">
              <a:buNone/>
              <a:defRPr sz="500"/>
            </a:lvl2pPr>
            <a:lvl3pPr marL="411349" indent="0">
              <a:buNone/>
              <a:defRPr sz="400"/>
            </a:lvl3pPr>
            <a:lvl4pPr marL="617023" indent="0">
              <a:buNone/>
              <a:defRPr sz="400"/>
            </a:lvl4pPr>
            <a:lvl5pPr marL="822697" indent="0">
              <a:buNone/>
              <a:defRPr sz="400"/>
            </a:lvl5pPr>
            <a:lvl6pPr marL="1028371" indent="0">
              <a:buNone/>
              <a:defRPr sz="400"/>
            </a:lvl6pPr>
            <a:lvl7pPr marL="1234046" indent="0">
              <a:buNone/>
              <a:defRPr sz="400"/>
            </a:lvl7pPr>
            <a:lvl8pPr marL="1439720" indent="0">
              <a:buNone/>
              <a:defRPr sz="400"/>
            </a:lvl8pPr>
            <a:lvl9pPr marL="1645394" indent="0">
              <a:buNone/>
              <a:defRPr sz="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186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0.1 -Title P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173252"/>
            <a:ext cx="11041227" cy="17040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author details</a:t>
            </a:r>
          </a:p>
          <a:p>
            <a:endParaRPr lang="en-US" dirty="0"/>
          </a:p>
          <a:p>
            <a:r>
              <a:rPr lang="en-US" dirty="0"/>
              <a:t>YELLOWY SLIDES ARE GOOD FOR ACCESSIBILITY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1700808"/>
            <a:ext cx="11055019" cy="966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 baseline="0">
                <a:solidFill>
                  <a:schemeClr val="tx1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7215" y="3411252"/>
            <a:ext cx="11055349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5" y="493377"/>
            <a:ext cx="2532893" cy="603505"/>
          </a:xfrm>
          <a:prstGeom prst="rect">
            <a:avLst/>
          </a:prstGeom>
        </p:spPr>
      </p:pic>
      <p:pic>
        <p:nvPicPr>
          <p:cNvPr id="1030" name="Picture 6" descr="Image result for twitter 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17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0.1 -Title P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173252"/>
            <a:ext cx="11041227" cy="17040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author details</a:t>
            </a:r>
          </a:p>
          <a:p>
            <a:endParaRPr lang="en-US" dirty="0"/>
          </a:p>
          <a:p>
            <a:r>
              <a:rPr lang="en-US" dirty="0"/>
              <a:t>YELLOWY SLIDES ARE GOOD FOR ACCESSIBILITY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1700808"/>
            <a:ext cx="11055019" cy="966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 baseline="0">
                <a:solidFill>
                  <a:schemeClr val="tx1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7215" y="3411252"/>
            <a:ext cx="11055349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" y="440387"/>
            <a:ext cx="3036509" cy="720361"/>
          </a:xfrm>
          <a:prstGeom prst="rect">
            <a:avLst/>
          </a:prstGeom>
        </p:spPr>
      </p:pic>
      <p:pic>
        <p:nvPicPr>
          <p:cNvPr id="6" name="Picture 6" descr="Image result for twitter logo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9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2 -Main Content Slid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8000" y="1752600"/>
            <a:ext cx="11074400" cy="4191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9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90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6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3 -Content 2 - Side Im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8000" y="1752600"/>
            <a:ext cx="76200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8839200" y="1752600"/>
            <a:ext cx="2743200" cy="4191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15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66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8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1 -Title P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173252"/>
            <a:ext cx="11041227" cy="17040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author details</a:t>
            </a:r>
          </a:p>
          <a:p>
            <a:endParaRPr lang="en-US" dirty="0"/>
          </a:p>
          <a:p>
            <a:r>
              <a:rPr lang="en-US" dirty="0"/>
              <a:t>YELLOWY SLIDES ARE GOOD FOR ACCESSIBILITY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1700808"/>
            <a:ext cx="11055019" cy="966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 baseline="0">
                <a:solidFill>
                  <a:schemeClr val="tx1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7215" y="3411252"/>
            <a:ext cx="11055349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34" y="440387"/>
            <a:ext cx="3036509" cy="72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440387"/>
            <a:ext cx="3200399" cy="7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29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5 -Content 4 - Bottom Im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752600"/>
            <a:ext cx="11074400" cy="2514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08000" y="4495800"/>
            <a:ext cx="11074400" cy="13716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15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33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4 -Content 3 - Split P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8000" y="1752600"/>
            <a:ext cx="52800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299200" y="1752600"/>
            <a:ext cx="5280000" cy="4191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15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7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6 -Titl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11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2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7 -3_Blank (UoE-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9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9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8 -Content with Caption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68014"/>
            <a:ext cx="4010977" cy="11626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309" y="468012"/>
            <a:ext cx="6816091" cy="585318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3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1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9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9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30653"/>
            <a:ext cx="4010977" cy="46905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05674" indent="0">
              <a:buNone/>
              <a:defRPr sz="500"/>
            </a:lvl2pPr>
            <a:lvl3pPr marL="411349" indent="0">
              <a:buNone/>
              <a:defRPr sz="400"/>
            </a:lvl3pPr>
            <a:lvl4pPr marL="617023" indent="0">
              <a:buNone/>
              <a:defRPr sz="400"/>
            </a:lvl4pPr>
            <a:lvl5pPr marL="822697" indent="0">
              <a:buNone/>
              <a:defRPr sz="400"/>
            </a:lvl5pPr>
            <a:lvl6pPr marL="1028371" indent="0">
              <a:buNone/>
              <a:defRPr sz="400"/>
            </a:lvl6pPr>
            <a:lvl7pPr marL="1234046" indent="0">
              <a:buNone/>
              <a:defRPr sz="400"/>
            </a:lvl7pPr>
            <a:lvl8pPr marL="1439720" indent="0">
              <a:buNone/>
              <a:defRPr sz="400"/>
            </a:lvl8pPr>
            <a:lvl9pPr marL="1645394" indent="0">
              <a:buNone/>
              <a:defRPr sz="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12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73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0.9 -Picture with Caption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23" y="4800529"/>
            <a:ext cx="7315200" cy="567037"/>
          </a:xfrm>
          <a:prstGeom prst="rect">
            <a:avLst/>
          </a:prstGeom>
        </p:spPr>
        <p:txBody>
          <a:bodyPr anchor="b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23" y="612743"/>
            <a:ext cx="7315200" cy="41149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205674" indent="0">
              <a:buNone/>
              <a:defRPr sz="1300"/>
            </a:lvl2pPr>
            <a:lvl3pPr marL="411349" indent="0">
              <a:buNone/>
              <a:defRPr sz="1100"/>
            </a:lvl3pPr>
            <a:lvl4pPr marL="617023" indent="0">
              <a:buNone/>
              <a:defRPr sz="900"/>
            </a:lvl4pPr>
            <a:lvl5pPr marL="822697" indent="0">
              <a:buNone/>
              <a:defRPr sz="900"/>
            </a:lvl5pPr>
            <a:lvl6pPr marL="1028371" indent="0">
              <a:buNone/>
              <a:defRPr sz="900"/>
            </a:lvl6pPr>
            <a:lvl7pPr marL="1234046" indent="0">
              <a:buNone/>
              <a:defRPr sz="900"/>
            </a:lvl7pPr>
            <a:lvl8pPr marL="1439720" indent="0">
              <a:buNone/>
              <a:defRPr sz="900"/>
            </a:lvl8pPr>
            <a:lvl9pPr marL="1645394" indent="0">
              <a:buNone/>
              <a:defRPr sz="9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23" y="5367566"/>
            <a:ext cx="7315200" cy="8048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05674" indent="0">
              <a:buNone/>
              <a:defRPr sz="500"/>
            </a:lvl2pPr>
            <a:lvl3pPr marL="411349" indent="0">
              <a:buNone/>
              <a:defRPr sz="400"/>
            </a:lvl3pPr>
            <a:lvl4pPr marL="617023" indent="0">
              <a:buNone/>
              <a:defRPr sz="400"/>
            </a:lvl4pPr>
            <a:lvl5pPr marL="822697" indent="0">
              <a:buNone/>
              <a:defRPr sz="400"/>
            </a:lvl5pPr>
            <a:lvl6pPr marL="1028371" indent="0">
              <a:buNone/>
              <a:defRPr sz="400"/>
            </a:lvl6pPr>
            <a:lvl7pPr marL="1234046" indent="0">
              <a:buNone/>
              <a:defRPr sz="400"/>
            </a:lvl7pPr>
            <a:lvl8pPr marL="1439720" indent="0">
              <a:buNone/>
              <a:defRPr sz="400"/>
            </a:lvl8pPr>
            <a:lvl9pPr marL="1645394" indent="0">
              <a:buNone/>
              <a:defRPr sz="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pic>
        <p:nvPicPr>
          <p:cNvPr id="12" name="Picture 6" descr="Image result for twitter 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556" y="6483125"/>
            <a:ext cx="312293" cy="31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26890" y="6448294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@</a:t>
            </a:r>
            <a:r>
              <a:rPr lang="en-GB" sz="1600" dirty="0" err="1">
                <a:solidFill>
                  <a:schemeClr val="accent6">
                    <a:lumMod val="75000"/>
                  </a:schemeClr>
                </a:solidFill>
              </a:rPr>
              <a:t>jilly_mackay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582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0800000" flipH="1" flipV="1">
            <a:off x="3014901" y="6408289"/>
            <a:ext cx="2585800" cy="449711"/>
          </a:xfrm>
        </p:spPr>
        <p:txBody>
          <a:bodyPr/>
          <a:lstStyle/>
          <a:p>
            <a:fld id="{26624108-A355-4F47-A54A-E14FACB63461}" type="datetimeFigureOut">
              <a:rPr lang="en-GB" smtClean="0"/>
              <a:t>18/12/2019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0800000" flipH="1" flipV="1">
            <a:off x="198422" y="5893516"/>
            <a:ext cx="1903723" cy="112886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934" y="6457950"/>
            <a:ext cx="620120" cy="369079"/>
          </a:xfrm>
        </p:spPr>
        <p:txBody>
          <a:bodyPr/>
          <a:lstStyle/>
          <a:p>
            <a:fld id="{1B9E69FD-0874-4B15-BBDC-B44F57CC5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796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Content Slide (Uo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3" y="6133685"/>
            <a:ext cx="2198688" cy="523875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752600"/>
            <a:ext cx="11074400" cy="41910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7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0.1 -Title P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173252"/>
            <a:ext cx="11041227" cy="17040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author details</a:t>
            </a:r>
          </a:p>
          <a:p>
            <a:endParaRPr lang="en-US" dirty="0"/>
          </a:p>
          <a:p>
            <a:r>
              <a:rPr lang="en-US" dirty="0"/>
              <a:t>YELLOWY SLIDES ARE GOOD FOR ACCESSIBILITY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1700808"/>
            <a:ext cx="11055019" cy="96619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 b="1" baseline="0">
                <a:solidFill>
                  <a:schemeClr val="tx1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7215" y="3411252"/>
            <a:ext cx="11055349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5" y="493377"/>
            <a:ext cx="2532893" cy="6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1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2 -Main Content Slid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8000" y="1752600"/>
            <a:ext cx="11074400" cy="4191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8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9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3 -Content 2 - Side Im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8000" y="1752600"/>
            <a:ext cx="76200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8839200" y="1752600"/>
            <a:ext cx="2743200" cy="41910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83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42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4 -Content 3 - Split P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508000" y="1752600"/>
            <a:ext cx="5280000" cy="41910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6299200" y="1752600"/>
            <a:ext cx="5280000" cy="4191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16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.5 -Content 4 - Bottom Image (UoE_OnCamp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476672"/>
            <a:ext cx="1105501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="1" baseline="0">
                <a:solidFill>
                  <a:srgbClr val="002D62"/>
                </a:solidFill>
                <a:latin typeface="Myriad Pro" pitchFamily="34" charset="0"/>
                <a:ea typeface="Adobe Fan Heiti Std B" pitchFamily="34" charset="-128"/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752600"/>
            <a:ext cx="11074400" cy="2514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08000" y="4495800"/>
            <a:ext cx="11074400" cy="13716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004405" cy="29686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Breadcrumb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00244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548183" y="-8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96122" y="-4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9644061" y="0"/>
            <a:ext cx="2547939" cy="29686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Visited Breadcrumb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63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80530" y="6202080"/>
            <a:ext cx="1836505" cy="5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ll.mackay@ed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information-services/learning-technology/media-hopper-replay/about-media-hopper-replay/evaluation-and-research" TargetMode="External"/><Relationship Id="rId2" Type="http://schemas.openxmlformats.org/officeDocument/2006/relationships/hyperlink" Target="https://www.ed.ac.uk/information-services/about/news/lecture-recording-publication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ed.ac.uk/information-services/learning-technology/media-hopper-replay/about-media-hopper-replay/evaluation-and-research/university-evalu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mpedu.2019.05.01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mpedu.2019.05.01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opensci.github.io/reproducibility-guide/sections/introduction/" TargetMode="External"/><Relationship Id="rId2" Type="http://schemas.openxmlformats.org/officeDocument/2006/relationships/hyperlink" Target="https://www.ukdataservice.ac.uk/manage-data/plan/why-share.aspx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jpaap.napier.ac.uk/index.php/JPAAP/article/view/354" TargetMode="External"/><Relationship Id="rId5" Type="http://schemas.openxmlformats.org/officeDocument/2006/relationships/hyperlink" Target="https://doi.org/10.1016/j.compedu.2016.12.002" TargetMode="External"/><Relationship Id="rId4" Type="http://schemas.openxmlformats.org/officeDocument/2006/relationships/hyperlink" Target="https://www.enhancementthemes.ac.uk/docs/ethemes/evidence-for-enhancement/using-statistical-significance-to-interpret-national-student-survey-results.docx?sfvrsn=fd59c581_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opensci.github.io/reproducibility-guide/sections/introduction/" TargetMode="External"/><Relationship Id="rId2" Type="http://schemas.openxmlformats.org/officeDocument/2006/relationships/hyperlink" Target="https://www.ukdataservice.ac.uk/manage-data/plan/why-share.aspx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jpaap.napier.ac.uk/index.php/JPAAP/article/view/354" TargetMode="External"/><Relationship Id="rId5" Type="http://schemas.openxmlformats.org/officeDocument/2006/relationships/hyperlink" Target="https://doi.org/10.1016/j.compedu.2016.12.002" TargetMode="External"/><Relationship Id="rId4" Type="http://schemas.openxmlformats.org/officeDocument/2006/relationships/hyperlink" Target="https://www.enhancementthemes.ac.uk/docs/ethemes/evidence-for-enhancement/using-statistical-significance-to-interpret-national-student-survey-results.docx?sfvrsn=fd59c581_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27381" y="4031936"/>
            <a:ext cx="11041227" cy="1704020"/>
          </a:xfrm>
        </p:spPr>
        <p:txBody>
          <a:bodyPr/>
          <a:lstStyle/>
          <a:p>
            <a:r>
              <a:rPr lang="en-GB" dirty="0"/>
              <a:t>Jill MacKay</a:t>
            </a:r>
          </a:p>
          <a:p>
            <a:r>
              <a:rPr lang="en-GB" dirty="0">
                <a:hlinkClick r:id="rId2"/>
              </a:rPr>
              <a:t>jill.mackay@ed.ac.uk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17/12/2019, 12:30-13:15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really record lectures?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3259" y="2667000"/>
            <a:ext cx="11055349" cy="762000"/>
          </a:xfrm>
        </p:spPr>
        <p:txBody>
          <a:bodyPr/>
          <a:lstStyle/>
          <a:p>
            <a:r>
              <a:rPr lang="en-GB" dirty="0"/>
              <a:t>Making the best use of multiple evidence sources in a large institutional evaluation project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686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10716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Edinburgh as a Case Study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93798" y="-10724"/>
            <a:ext cx="2004405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10724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1758638268"/>
              </p:ext>
            </p:extLst>
          </p:nvPr>
        </p:nvGraphicFramePr>
        <p:xfrm>
          <a:off x="508000" y="1752600"/>
          <a:ext cx="11074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39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10716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Our Evaluation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93798" y="-10724"/>
            <a:ext cx="2004405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10724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255055830"/>
              </p:ext>
            </p:extLst>
          </p:nvPr>
        </p:nvGraphicFramePr>
        <p:xfrm>
          <a:off x="-2201950" y="1521363"/>
          <a:ext cx="11074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ight Brace 11"/>
          <p:cNvSpPr/>
          <p:nvPr/>
        </p:nvSpPr>
        <p:spPr>
          <a:xfrm>
            <a:off x="6001319" y="1277144"/>
            <a:ext cx="2468880" cy="5001736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8182331" y="800708"/>
            <a:ext cx="37472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Triangulation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Data Triangulation</a:t>
            </a:r>
          </a:p>
          <a:p>
            <a:pPr lvl="1"/>
            <a:r>
              <a:rPr lang="en-GB" dirty="0"/>
              <a:t>‘All is Data’ – compared with other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Methodology Triangulation</a:t>
            </a:r>
          </a:p>
          <a:p>
            <a:pPr lvl="1"/>
            <a:r>
              <a:rPr lang="en-GB" dirty="0"/>
              <a:t>Surveys, interviews, focus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Participant Checking</a:t>
            </a:r>
          </a:p>
          <a:p>
            <a:pPr lvl="1"/>
            <a:r>
              <a:rPr lang="en-GB" dirty="0"/>
              <a:t>Results checked with user groups. Focus Group checked some 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Theoretical Triangulation</a:t>
            </a:r>
          </a:p>
          <a:p>
            <a:pPr lvl="1"/>
            <a:r>
              <a:rPr lang="en-GB" dirty="0"/>
              <a:t>Not yet – mostly Grounded Theory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Investigator Triangulation</a:t>
            </a:r>
          </a:p>
          <a:p>
            <a:pPr lvl="1"/>
            <a:r>
              <a:rPr lang="en-GB" dirty="0"/>
              <a:t>PTAS projects</a:t>
            </a:r>
          </a:p>
        </p:txBody>
      </p:sp>
    </p:spTree>
    <p:extLst>
      <p:ext uri="{BB962C8B-B14F-4D97-AF65-F5344CB8AC3E}">
        <p14:creationId xmlns:p14="http://schemas.microsoft.com/office/powerpoint/2010/main" val="308632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10716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Benefits of Internal Secondments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93798" y="-10724"/>
            <a:ext cx="2004405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10724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Culture and oil tankers . . .</a:t>
            </a:r>
          </a:p>
        </p:txBody>
      </p:sp>
      <p:pic>
        <p:nvPicPr>
          <p:cNvPr id="14" name="Picture 2" descr="Boat, Figure,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6" y="2310741"/>
            <a:ext cx="798285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95" y="4651560"/>
            <a:ext cx="577668" cy="1124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04" y="4283777"/>
            <a:ext cx="434569" cy="1054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83" y="4902892"/>
            <a:ext cx="553663" cy="954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30" y="4491503"/>
            <a:ext cx="899300" cy="1292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06" y="4546961"/>
            <a:ext cx="1233653" cy="1181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87" y="4651560"/>
            <a:ext cx="530457" cy="12060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3909" y="4417845"/>
            <a:ext cx="585349" cy="1422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8815" y="4417845"/>
            <a:ext cx="572616" cy="1439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2240" y="4090981"/>
            <a:ext cx="779756" cy="16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7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10716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Benefits of Internal Secondments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93798" y="-10724"/>
            <a:ext cx="2004405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10724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Culture and oil tankers . . .</a:t>
            </a:r>
          </a:p>
        </p:txBody>
      </p:sp>
      <p:pic>
        <p:nvPicPr>
          <p:cNvPr id="14" name="Picture 2" descr="Boat, Figure,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16" y="2310741"/>
            <a:ext cx="798285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195" y="4651560"/>
            <a:ext cx="577668" cy="1124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504" y="4283777"/>
            <a:ext cx="434569" cy="1054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83" y="4902892"/>
            <a:ext cx="553663" cy="9547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30" y="4491503"/>
            <a:ext cx="899300" cy="12924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06" y="4546961"/>
            <a:ext cx="1233653" cy="11815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87" y="4651560"/>
            <a:ext cx="530457" cy="12060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3909" y="4417845"/>
            <a:ext cx="585349" cy="1422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8815" y="4417845"/>
            <a:ext cx="572616" cy="14397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2240" y="4090981"/>
            <a:ext cx="779756" cy="162382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280160" y="1463040"/>
            <a:ext cx="10083338" cy="41231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Institutional Memory</a:t>
            </a:r>
          </a:p>
        </p:txBody>
      </p:sp>
    </p:spTree>
    <p:extLst>
      <p:ext uri="{BB962C8B-B14F-4D97-AF65-F5344CB8AC3E}">
        <p14:creationId xmlns:p14="http://schemas.microsoft.com/office/powerpoint/2010/main" val="156496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10716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Result: Lectures as a tool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93798" y="-10724"/>
            <a:ext cx="2004405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10724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752600"/>
            <a:ext cx="5149137" cy="4191000"/>
          </a:xfrm>
        </p:spPr>
        <p:txBody>
          <a:bodyPr/>
          <a:lstStyle/>
          <a:p>
            <a:r>
              <a:rPr lang="en-GB" dirty="0"/>
              <a:t>How do we support students to use this tool?</a:t>
            </a:r>
          </a:p>
          <a:p>
            <a:endParaRPr lang="en-GB" dirty="0"/>
          </a:p>
          <a:p>
            <a:r>
              <a:rPr lang="en-GB" dirty="0"/>
              <a:t>Many people (ourselves included) use </a:t>
            </a:r>
            <a:r>
              <a:rPr lang="en-GB" dirty="0" err="1"/>
              <a:t>Nordmann</a:t>
            </a:r>
            <a:r>
              <a:rPr lang="en-GB" dirty="0"/>
              <a:t> et al guidance:</a:t>
            </a:r>
          </a:p>
          <a:p>
            <a:endParaRPr lang="en-GB" dirty="0"/>
          </a:p>
          <a:p>
            <a:r>
              <a:rPr lang="en-GB" dirty="0"/>
              <a:t>We’ve generated new CC-BY guidance too …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59382" t="14086" r="14731" b="35734"/>
          <a:stretch/>
        </p:blipFill>
        <p:spPr>
          <a:xfrm>
            <a:off x="5456903" y="1752592"/>
            <a:ext cx="6222134" cy="339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: Secondments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68994" y="1573319"/>
            <a:ext cx="5900853" cy="4191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My lessons learned . . . </a:t>
            </a:r>
          </a:p>
          <a:p>
            <a:endParaRPr lang="en-GB" dirty="0"/>
          </a:p>
          <a:p>
            <a:r>
              <a:rPr lang="en-GB" dirty="0"/>
              <a:t>Have confidence in your work</a:t>
            </a:r>
          </a:p>
          <a:p>
            <a:pPr lvl="1"/>
            <a:r>
              <a:rPr lang="en-GB" dirty="0"/>
              <a:t>We could have gone further</a:t>
            </a:r>
          </a:p>
          <a:p>
            <a:r>
              <a:rPr lang="en-GB" dirty="0"/>
              <a:t>Recognise your limitations</a:t>
            </a:r>
          </a:p>
          <a:p>
            <a:pPr lvl="1"/>
            <a:r>
              <a:rPr lang="en-GB" dirty="0"/>
              <a:t>Industrial action has affected my work</a:t>
            </a:r>
          </a:p>
          <a:p>
            <a:r>
              <a:rPr lang="en-GB" dirty="0"/>
              <a:t>Disseminate</a:t>
            </a:r>
          </a:p>
          <a:p>
            <a:pPr lvl="1"/>
            <a:r>
              <a:rPr lang="en-GB" dirty="0"/>
              <a:t>Events like this are key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9656" y="-4713"/>
            <a:ext cx="2004405" cy="2968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4704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4712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95878" y="-4708"/>
            <a:ext cx="2547939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1"/>
          <a:stretch/>
        </p:blipFill>
        <p:spPr bwMode="auto">
          <a:xfrm>
            <a:off x="6652480" y="1747887"/>
            <a:ext cx="5001964" cy="42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96917" y="5964031"/>
            <a:ext cx="2846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Photograph: Alicia Owen @</a:t>
            </a:r>
            <a:r>
              <a:rPr lang="en-GB" sz="1200" dirty="0" err="1"/>
              <a:t>OwenMarie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80380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: Secondments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468994" y="1573319"/>
            <a:ext cx="5900853" cy="4191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My lessons learned . . . </a:t>
            </a:r>
          </a:p>
          <a:p>
            <a:endParaRPr lang="en-GB" dirty="0"/>
          </a:p>
          <a:p>
            <a:r>
              <a:rPr lang="en-GB" dirty="0"/>
              <a:t>Have confidence in your work</a:t>
            </a:r>
          </a:p>
          <a:p>
            <a:pPr lvl="1"/>
            <a:r>
              <a:rPr lang="en-GB" dirty="0"/>
              <a:t>We could have gone further</a:t>
            </a:r>
          </a:p>
          <a:p>
            <a:r>
              <a:rPr lang="en-GB" dirty="0"/>
              <a:t>Recognise your limitations</a:t>
            </a:r>
          </a:p>
          <a:p>
            <a:pPr lvl="1"/>
            <a:r>
              <a:rPr lang="en-GB" dirty="0"/>
              <a:t>Industrial action has affected my work</a:t>
            </a:r>
          </a:p>
          <a:p>
            <a:r>
              <a:rPr lang="en-GB" dirty="0"/>
              <a:t>Disseminate</a:t>
            </a:r>
          </a:p>
          <a:p>
            <a:pPr lvl="1"/>
            <a:r>
              <a:rPr lang="en-GB" dirty="0"/>
              <a:t>Events like this are key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9656" y="-4713"/>
            <a:ext cx="2004405" cy="2968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4704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4712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95878" y="-4708"/>
            <a:ext cx="2547939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1"/>
          <a:stretch/>
        </p:blipFill>
        <p:spPr bwMode="auto">
          <a:xfrm>
            <a:off x="6652480" y="1747887"/>
            <a:ext cx="5001964" cy="42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96917" y="5964031"/>
            <a:ext cx="2846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Photograph: Alicia Owen @</a:t>
            </a:r>
            <a:r>
              <a:rPr lang="en-GB" sz="1200" dirty="0" err="1"/>
              <a:t>OwenMarie</a:t>
            </a:r>
            <a:endParaRPr lang="en-GB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1280160" y="1463040"/>
            <a:ext cx="10083338" cy="41231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Resource 1:</a:t>
            </a:r>
          </a:p>
          <a:p>
            <a:pPr algn="ctr"/>
            <a:r>
              <a:rPr lang="en-GB" sz="6600" dirty="0" err="1"/>
              <a:t>UoE</a:t>
            </a:r>
            <a:r>
              <a:rPr lang="en-GB" sz="6600" dirty="0"/>
              <a:t> Lecture Recording Evaluation Outline</a:t>
            </a:r>
          </a:p>
        </p:txBody>
      </p:sp>
    </p:spTree>
    <p:extLst>
      <p:ext uri="{BB962C8B-B14F-4D97-AF65-F5344CB8AC3E}">
        <p14:creationId xmlns:p14="http://schemas.microsoft.com/office/powerpoint/2010/main" val="181976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: Starting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752600"/>
            <a:ext cx="7671724" cy="4191000"/>
          </a:xfrm>
        </p:spPr>
        <p:txBody>
          <a:bodyPr/>
          <a:lstStyle/>
          <a:p>
            <a:r>
              <a:rPr lang="en-GB" dirty="0"/>
              <a:t>To refine our guidance, we created a workshop</a:t>
            </a:r>
          </a:p>
          <a:p>
            <a:r>
              <a:rPr lang="en-GB" dirty="0"/>
              <a:t>Staff and students come together to discuss complex lecture recording scenarios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From this we’ve generated our </a:t>
            </a:r>
            <a:r>
              <a:rPr lang="en-GB" dirty="0" err="1"/>
              <a:t>EngagEd</a:t>
            </a:r>
            <a:r>
              <a:rPr lang="en-GB" dirty="0"/>
              <a:t> Guide to Teaching with Lecture Recordings (2020)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9656" y="-4713"/>
            <a:ext cx="2004405" cy="2968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4704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4712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95878" y="-4708"/>
            <a:ext cx="2547939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58" y="2211186"/>
            <a:ext cx="4383158" cy="38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77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: Starting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752600"/>
            <a:ext cx="7671724" cy="4191000"/>
          </a:xfrm>
        </p:spPr>
        <p:txBody>
          <a:bodyPr/>
          <a:lstStyle/>
          <a:p>
            <a:r>
              <a:rPr lang="en-GB" dirty="0"/>
              <a:t>To refine our guidance, we created a workshop</a:t>
            </a:r>
          </a:p>
          <a:p>
            <a:r>
              <a:rPr lang="en-GB" dirty="0"/>
              <a:t>Staff and students come together to discuss complex lecture recording scenarios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From this we’ve generated our </a:t>
            </a:r>
            <a:r>
              <a:rPr lang="en-GB" dirty="0" err="1"/>
              <a:t>EngagEd</a:t>
            </a:r>
            <a:r>
              <a:rPr lang="en-GB" dirty="0"/>
              <a:t> Guide to Teaching with Lecture Recordings (2020)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9656" y="-4713"/>
            <a:ext cx="2004405" cy="2968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4704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4712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95878" y="-4708"/>
            <a:ext cx="2547939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58" y="2211186"/>
            <a:ext cx="4383158" cy="388204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80160" y="1463040"/>
            <a:ext cx="10083338" cy="41231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Resource 2:</a:t>
            </a:r>
          </a:p>
          <a:p>
            <a:pPr algn="ctr"/>
            <a:r>
              <a:rPr lang="en-GB" sz="6600" dirty="0"/>
              <a:t>Lecture Recording Workshop</a:t>
            </a:r>
          </a:p>
        </p:txBody>
      </p:sp>
    </p:spTree>
    <p:extLst>
      <p:ext uri="{BB962C8B-B14F-4D97-AF65-F5344CB8AC3E}">
        <p14:creationId xmlns:p14="http://schemas.microsoft.com/office/powerpoint/2010/main" val="77337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: Supporting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We identified a gap in our own practice:</a:t>
            </a:r>
          </a:p>
          <a:p>
            <a:pPr lvl="1"/>
            <a:r>
              <a:rPr lang="en-GB" dirty="0"/>
              <a:t>If students see this as a tool – are we facilitating that?</a:t>
            </a:r>
          </a:p>
          <a:p>
            <a:pPr lvl="1"/>
            <a:r>
              <a:rPr lang="en-GB" dirty="0"/>
              <a:t>Do we spend too much time telling them how not to use it?</a:t>
            </a:r>
          </a:p>
          <a:p>
            <a:pPr lvl="1"/>
            <a:r>
              <a:rPr lang="en-GB" dirty="0"/>
              <a:t>We must support strategies – and ask students how they’re using it!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9656" y="-4713"/>
            <a:ext cx="2004405" cy="2968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4704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4712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95878" y="-4708"/>
            <a:ext cx="2547939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267519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What do we know about lecture recording?</a:t>
            </a:r>
          </a:p>
          <a:p>
            <a:r>
              <a:rPr lang="en-GB" dirty="0"/>
              <a:t>What do we know about evidence?</a:t>
            </a:r>
          </a:p>
          <a:p>
            <a:r>
              <a:rPr lang="en-GB" dirty="0"/>
              <a:t>Edinburgh as a case study</a:t>
            </a:r>
          </a:p>
          <a:p>
            <a:r>
              <a:rPr lang="en-GB" dirty="0"/>
              <a:t>Resources</a:t>
            </a:r>
          </a:p>
          <a:p>
            <a:r>
              <a:rPr lang="en-GB" dirty="0"/>
              <a:t>Chat</a:t>
            </a:r>
          </a:p>
          <a:p>
            <a:pPr lvl="1"/>
            <a:r>
              <a:rPr lang="en-GB" dirty="0"/>
              <a:t>Expectation Setting:</a:t>
            </a:r>
          </a:p>
          <a:p>
            <a:pPr lvl="1"/>
            <a:r>
              <a:rPr lang="en-GB" dirty="0"/>
              <a:t>Please talk/questions in the chat – I’ll try to respond as we go and address a balance of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2560754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: Supporting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We identified a gap in our own practice:</a:t>
            </a:r>
          </a:p>
          <a:p>
            <a:pPr lvl="1"/>
            <a:r>
              <a:rPr lang="en-GB" dirty="0"/>
              <a:t>If students see this as a tool – are we facilitating that?</a:t>
            </a:r>
          </a:p>
          <a:p>
            <a:pPr lvl="1"/>
            <a:r>
              <a:rPr lang="en-GB" dirty="0"/>
              <a:t>Do we spend too much time telling them how not to use it?</a:t>
            </a:r>
          </a:p>
          <a:p>
            <a:pPr lvl="1"/>
            <a:r>
              <a:rPr lang="en-GB" dirty="0"/>
              <a:t>We must support strategies – and ask students how they’re using it!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39656" y="-4713"/>
            <a:ext cx="2004405" cy="2968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4704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4712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95878" y="-4708"/>
            <a:ext cx="2547939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0160" y="1463040"/>
            <a:ext cx="10083338" cy="41231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Resource 3:</a:t>
            </a:r>
          </a:p>
          <a:p>
            <a:pPr algn="ctr"/>
            <a:r>
              <a:rPr lang="en-GB" sz="6600" dirty="0"/>
              <a:t>Revising with Recordings</a:t>
            </a:r>
          </a:p>
        </p:txBody>
      </p:sp>
    </p:spTree>
    <p:extLst>
      <p:ext uri="{BB962C8B-B14F-4D97-AF65-F5344CB8AC3E}">
        <p14:creationId xmlns:p14="http://schemas.microsoft.com/office/powerpoint/2010/main" val="279513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508000" y="1309256"/>
            <a:ext cx="11074400" cy="463434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And other resources:</a:t>
            </a:r>
          </a:p>
          <a:p>
            <a:r>
              <a:rPr lang="en-GB" sz="2400" dirty="0"/>
              <a:t>Edinburgh Story:</a:t>
            </a:r>
            <a:endParaRPr lang="en-GB" sz="2400" dirty="0">
              <a:hlinkClick r:id="rId2"/>
            </a:endParaRPr>
          </a:p>
          <a:p>
            <a:pPr lvl="1"/>
            <a:r>
              <a:rPr lang="en-GB" sz="2400" dirty="0">
                <a:hlinkClick r:id="rId2"/>
              </a:rPr>
              <a:t>https://www.ed.ac.uk/information-services/about/news/lecture-recording-publication</a:t>
            </a:r>
            <a:endParaRPr lang="en-GB" sz="2400" dirty="0"/>
          </a:p>
          <a:p>
            <a:r>
              <a:rPr lang="en-GB" sz="2400" dirty="0"/>
              <a:t>Edinburgh Evaluations:</a:t>
            </a:r>
          </a:p>
          <a:p>
            <a:pPr lvl="1"/>
            <a:r>
              <a:rPr lang="en-GB" sz="2400" dirty="0">
                <a:hlinkClick r:id="rId3"/>
              </a:rPr>
              <a:t>https://www.ed.ac.uk/information-services/learning-technology/media-hopper-replay/about-media-hopper-replay/evaluation-and-research</a:t>
            </a:r>
            <a:endParaRPr lang="en-GB" sz="2400" dirty="0"/>
          </a:p>
          <a:p>
            <a:r>
              <a:rPr lang="en-GB" sz="2400" dirty="0"/>
              <a:t>Edinburgh Evaluation Report (Includes survey):</a:t>
            </a:r>
          </a:p>
          <a:p>
            <a:pPr lvl="1"/>
            <a:r>
              <a:rPr lang="en-GB" sz="2400" dirty="0">
                <a:hlinkClick r:id="rId4"/>
              </a:rPr>
              <a:t>https://www.ed.ac.uk/information-services/learning-technology/media-hopper-replay/about-media-hopper-replay/evaluation-and-research/university-evaluation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187595" y="-4713"/>
            <a:ext cx="2004405" cy="296863"/>
          </a:xfrm>
        </p:spPr>
        <p:txBody>
          <a:bodyPr/>
          <a:lstStyle/>
          <a:p>
            <a:r>
              <a:rPr lang="en-GB" dirty="0"/>
              <a:t>Chat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4704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4712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95878" y="-4708"/>
            <a:ext cx="2547939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39656" y="-4713"/>
            <a:ext cx="2547939" cy="296863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93861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Recording transforms . . 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Evidence…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6" y="1346662"/>
            <a:ext cx="3530960" cy="470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12" y="1327143"/>
            <a:ext cx="7110506" cy="47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Recordings as a transformation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Evidence…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98" y="1050090"/>
            <a:ext cx="8172383" cy="55997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5855" y="6373771"/>
            <a:ext cx="6558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MacKay 2019, </a:t>
            </a:r>
            <a:r>
              <a:rPr lang="en-GB" dirty="0">
                <a:hlinkClick r:id="rId3"/>
              </a:rPr>
              <a:t>https://doi.org/10.1016/j.compedu.2019.05.019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4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Recordings as a transformation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Evidence…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698" y="1050090"/>
            <a:ext cx="8172383" cy="55997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5855" y="6373771"/>
            <a:ext cx="6558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MacKay 2019, </a:t>
            </a:r>
            <a:r>
              <a:rPr lang="en-GB" dirty="0">
                <a:hlinkClick r:id="rId3"/>
              </a:rPr>
              <a:t>https://doi.org/10.1016/j.compedu.2019.05.019</a:t>
            </a:r>
            <a:r>
              <a:rPr lang="en-GB" dirty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80160" y="1463040"/>
            <a:ext cx="10083338" cy="41231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But let’s talk business</a:t>
            </a:r>
          </a:p>
        </p:txBody>
      </p:sp>
    </p:spTree>
    <p:extLst>
      <p:ext uri="{BB962C8B-B14F-4D97-AF65-F5344CB8AC3E}">
        <p14:creationId xmlns:p14="http://schemas.microsoft.com/office/powerpoint/2010/main" val="242746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sz="2800" dirty="0"/>
              <a:t>Analyses condense information</a:t>
            </a:r>
          </a:p>
          <a:p>
            <a:endParaRPr lang="en-GB" sz="2800" dirty="0"/>
          </a:p>
          <a:p>
            <a:r>
              <a:rPr lang="en-GB" sz="2800" dirty="0"/>
              <a:t>(So that you don’t have to know the data in depth to make a decision)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43778" y="0"/>
            <a:ext cx="2004405" cy="302663"/>
          </a:xfrm>
        </p:spPr>
        <p:txBody>
          <a:bodyPr/>
          <a:lstStyle/>
          <a:p>
            <a:r>
              <a:rPr lang="en-GB" dirty="0"/>
              <a:t>Evidence…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-4161" y="-41564"/>
            <a:ext cx="2547939" cy="344227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11" y="4997632"/>
            <a:ext cx="1203326" cy="23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3356" y="3869190"/>
            <a:ext cx="802654" cy="194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61" y="4055943"/>
            <a:ext cx="1488497" cy="2566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4580" y="4624437"/>
            <a:ext cx="1244255" cy="28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11" y="3780263"/>
            <a:ext cx="845206" cy="2125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762" y="3329660"/>
            <a:ext cx="921478" cy="2234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0" y="4570476"/>
            <a:ext cx="1532973" cy="31042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099" y="3455943"/>
            <a:ext cx="994922" cy="23135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4340" y="3755943"/>
            <a:ext cx="820805" cy="2144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032" y="3959782"/>
            <a:ext cx="1604740" cy="40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7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Making Best Use of Evidence…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572188" y="1498816"/>
            <a:ext cx="4936836" cy="470500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Quantitative Evidence</a:t>
            </a:r>
          </a:p>
          <a:p>
            <a:r>
              <a:rPr lang="en-GB" sz="2400" dirty="0"/>
              <a:t>Sharing data/workflows</a:t>
            </a:r>
          </a:p>
          <a:p>
            <a:pPr lvl="1"/>
            <a:r>
              <a:rPr lang="en-GB" sz="1800" dirty="0">
                <a:hlinkClick r:id="rId2"/>
              </a:rPr>
              <a:t>https://www.ukdataservice.ac.uk/manage-data/plan/why-share.aspx</a:t>
            </a:r>
            <a:endParaRPr lang="en-GB" sz="1800" dirty="0"/>
          </a:p>
          <a:p>
            <a:pPr lvl="1"/>
            <a:r>
              <a:rPr lang="en-GB" sz="1800" dirty="0">
                <a:hlinkClick r:id="rId3"/>
              </a:rPr>
              <a:t>https://ropensci.github.io/reproducibility-guide/sections/introduction/</a:t>
            </a:r>
            <a:endParaRPr lang="en-GB" sz="1800" dirty="0"/>
          </a:p>
          <a:p>
            <a:r>
              <a:rPr lang="en-GB" sz="2400" dirty="0"/>
              <a:t>Benchmarking / Exploring diffs</a:t>
            </a:r>
          </a:p>
          <a:p>
            <a:pPr lvl="1"/>
            <a:r>
              <a:rPr lang="en-GB" sz="1800" dirty="0" err="1"/>
              <a:t>Buckey</a:t>
            </a:r>
            <a:r>
              <a:rPr lang="en-GB" sz="1800" dirty="0"/>
              <a:t> (2019) Using statistical significance to interpret NSS results </a:t>
            </a:r>
            <a:r>
              <a:rPr lang="en-GB" sz="1800" dirty="0">
                <a:hlinkClick r:id="rId4"/>
              </a:rPr>
              <a:t>https://www.enhancementthemes.ac.uk/docs/ethemes/evidence-for-enhancement/using-statistical-significance-to-interpret-national-student-survey-results.docx?sfvrsn=fd59c581_8</a:t>
            </a:r>
            <a:r>
              <a:rPr lang="en-GB" sz="1800" dirty="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43778" y="0"/>
            <a:ext cx="2004405" cy="302663"/>
          </a:xfrm>
        </p:spPr>
        <p:txBody>
          <a:bodyPr/>
          <a:lstStyle/>
          <a:p>
            <a:r>
              <a:rPr lang="en-GB" dirty="0"/>
              <a:t>Evidence…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-4161" y="-41564"/>
            <a:ext cx="2547939" cy="344227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886339" y="1498816"/>
            <a:ext cx="5874326" cy="47050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Qualitative Evidence</a:t>
            </a:r>
          </a:p>
          <a:p>
            <a:r>
              <a:rPr lang="en-GB" sz="2400" dirty="0"/>
              <a:t>Triangulation (Data, Methodology, Participant Checking, Theoretical Triangulation, Investigator Triangulation)</a:t>
            </a:r>
          </a:p>
          <a:p>
            <a:pPr lvl="1"/>
            <a:r>
              <a:rPr lang="en-GB" sz="1800" dirty="0"/>
              <a:t>Twining et al 2017 (</a:t>
            </a:r>
            <a:r>
              <a:rPr lang="en-GB" sz="1800" dirty="0">
                <a:hlinkClick r:id="rId5" tooltip="Persistent link using digital object identifier"/>
              </a:rPr>
              <a:t>https://doi.org/10.1016/j.compedu.2016.12.002</a:t>
            </a:r>
            <a:r>
              <a:rPr lang="en-GB" sz="1800" dirty="0"/>
              <a:t>)</a:t>
            </a:r>
          </a:p>
          <a:p>
            <a:r>
              <a:rPr lang="en-GB" sz="2400" dirty="0"/>
              <a:t>Explore ways of sharing: </a:t>
            </a:r>
          </a:p>
          <a:p>
            <a:pPr lvl="1"/>
            <a:r>
              <a:rPr lang="en-GB" sz="1800" dirty="0"/>
              <a:t>MacKay 2019 (</a:t>
            </a:r>
            <a:r>
              <a:rPr lang="en-GB" sz="1800" dirty="0">
                <a:hlinkClick r:id="rId6"/>
              </a:rPr>
              <a:t>https://jpaap.napier.ac.uk/index.php/JPAAP/article/view/354</a:t>
            </a:r>
            <a:r>
              <a:rPr lang="en-GB" sz="1800" dirty="0"/>
              <a:t>)</a:t>
            </a:r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25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Making Best Use of Evidence…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572188" y="1498816"/>
            <a:ext cx="4936836" cy="4705004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Quantitative Evidence</a:t>
            </a:r>
          </a:p>
          <a:p>
            <a:r>
              <a:rPr lang="en-GB" sz="2400" dirty="0"/>
              <a:t>Sharing data/workflows</a:t>
            </a:r>
          </a:p>
          <a:p>
            <a:pPr lvl="1"/>
            <a:r>
              <a:rPr lang="en-GB" sz="1800" dirty="0">
                <a:hlinkClick r:id="rId2"/>
              </a:rPr>
              <a:t>https://www.ukdataservice.ac.uk/manage-data/plan/why-share.aspx</a:t>
            </a:r>
            <a:endParaRPr lang="en-GB" sz="1800" dirty="0"/>
          </a:p>
          <a:p>
            <a:pPr lvl="1"/>
            <a:r>
              <a:rPr lang="en-GB" sz="1800" dirty="0">
                <a:hlinkClick r:id="rId3"/>
              </a:rPr>
              <a:t>https://ropensci.github.io/reproducibility-guide/sections/introduction/</a:t>
            </a:r>
            <a:endParaRPr lang="en-GB" sz="1800" dirty="0"/>
          </a:p>
          <a:p>
            <a:r>
              <a:rPr lang="en-GB" sz="2400" dirty="0"/>
              <a:t>Benchmarking / Exploring diffs</a:t>
            </a:r>
          </a:p>
          <a:p>
            <a:pPr lvl="1"/>
            <a:r>
              <a:rPr lang="en-GB" sz="1800" dirty="0" err="1"/>
              <a:t>Buckey</a:t>
            </a:r>
            <a:r>
              <a:rPr lang="en-GB" sz="1800" dirty="0"/>
              <a:t> (2019) Using statistical significance to interpret NSS results </a:t>
            </a:r>
            <a:r>
              <a:rPr lang="en-GB" sz="1800" dirty="0">
                <a:hlinkClick r:id="rId4"/>
              </a:rPr>
              <a:t>https://www.enhancementthemes.ac.uk/docs/ethemes/evidence-for-enhancement/using-statistical-significance-to-interpret-national-student-survey-results.docx?sfvrsn=fd59c581_8</a:t>
            </a:r>
            <a:r>
              <a:rPr lang="en-GB" sz="1800" dirty="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543778" y="0"/>
            <a:ext cx="2004405" cy="302663"/>
          </a:xfrm>
        </p:spPr>
        <p:txBody>
          <a:bodyPr/>
          <a:lstStyle/>
          <a:p>
            <a:r>
              <a:rPr lang="en-GB" dirty="0"/>
              <a:t>Evidence…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-4161" y="-41564"/>
            <a:ext cx="2547939" cy="344227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886339" y="1498816"/>
            <a:ext cx="5874326" cy="47050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Qualitative Evidence</a:t>
            </a:r>
          </a:p>
          <a:p>
            <a:r>
              <a:rPr lang="en-GB" sz="2400" dirty="0"/>
              <a:t>Triangulation (Data, Methodology, Participant Checking, Theoretical Triangulation, Investigator Triangulation)</a:t>
            </a:r>
          </a:p>
          <a:p>
            <a:pPr lvl="1"/>
            <a:r>
              <a:rPr lang="en-GB" sz="1800" dirty="0"/>
              <a:t>Twining et al 2017 (</a:t>
            </a:r>
            <a:r>
              <a:rPr lang="en-GB" sz="1800" dirty="0">
                <a:hlinkClick r:id="rId5" tooltip="Persistent link using digital object identifier"/>
              </a:rPr>
              <a:t>https://doi.org/10.1016/j.compedu.2016.12.002</a:t>
            </a:r>
            <a:r>
              <a:rPr lang="en-GB" sz="1800" dirty="0"/>
              <a:t>)</a:t>
            </a:r>
          </a:p>
          <a:p>
            <a:r>
              <a:rPr lang="en-GB" sz="2400" dirty="0"/>
              <a:t>Explore ways of sharing: </a:t>
            </a:r>
          </a:p>
          <a:p>
            <a:pPr lvl="1"/>
            <a:r>
              <a:rPr lang="en-GB" sz="1800" dirty="0"/>
              <a:t>MacKay 2019 (</a:t>
            </a:r>
            <a:r>
              <a:rPr lang="en-GB" sz="1800" dirty="0">
                <a:hlinkClick r:id="rId6"/>
              </a:rPr>
              <a:t>https://jpaap.napier.ac.uk/index.php/JPAAP/article/view/354</a:t>
            </a:r>
            <a:r>
              <a:rPr lang="en-GB" sz="1800" dirty="0"/>
              <a:t>)</a:t>
            </a:r>
          </a:p>
          <a:p>
            <a:endParaRPr lang="en-GB" sz="2400" dirty="0"/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1280160" y="1463040"/>
            <a:ext cx="10083338" cy="412311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Evidence needs to be shared</a:t>
            </a:r>
          </a:p>
        </p:txBody>
      </p:sp>
    </p:spTree>
    <p:extLst>
      <p:ext uri="{BB962C8B-B14F-4D97-AF65-F5344CB8AC3E}">
        <p14:creationId xmlns:p14="http://schemas.microsoft.com/office/powerpoint/2010/main" val="168759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-10716"/>
            <a:ext cx="2547939" cy="296863"/>
          </a:xfrm>
        </p:spPr>
        <p:txBody>
          <a:bodyPr/>
          <a:lstStyle/>
          <a:p>
            <a:r>
              <a:rPr lang="en-GB" dirty="0"/>
              <a:t>Recordings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Edinburgh as a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GB" dirty="0"/>
              <a:t>Education researcher seconded to Information Services Group</a:t>
            </a:r>
          </a:p>
          <a:p>
            <a:r>
              <a:rPr lang="en-GB" dirty="0"/>
              <a:t>Tasked to explore “What is the value of lecture recording at the University of Edinburgh”</a:t>
            </a:r>
          </a:p>
          <a:p>
            <a:pPr lvl="1"/>
            <a:r>
              <a:rPr lang="en-GB" dirty="0"/>
              <a:t>Establish an evidence baseline of experiences at Edinburgh</a:t>
            </a:r>
          </a:p>
          <a:p>
            <a:pPr lvl="1"/>
            <a:r>
              <a:rPr lang="en-GB" dirty="0"/>
              <a:t>Provide guidance on future work</a:t>
            </a:r>
          </a:p>
          <a:p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93798" y="-10724"/>
            <a:ext cx="2004405" cy="296863"/>
          </a:xfrm>
        </p:spPr>
        <p:txBody>
          <a:bodyPr/>
          <a:lstStyle/>
          <a:p>
            <a:r>
              <a:rPr lang="en-GB" dirty="0"/>
              <a:t>Edinburgh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47939" y="-10724"/>
            <a:ext cx="2547939" cy="296863"/>
          </a:xfrm>
        </p:spPr>
        <p:txBody>
          <a:bodyPr/>
          <a:lstStyle/>
          <a:p>
            <a:r>
              <a:rPr lang="en-GB" dirty="0"/>
              <a:t>Evidence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56" y="3894908"/>
            <a:ext cx="2703644" cy="25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82443"/>
      </p:ext>
    </p:extLst>
  </p:cSld>
  <p:clrMapOvr>
    <a:masterClrMapping/>
  </p:clrMapOvr>
</p:sld>
</file>

<file path=ppt/theme/theme1.xml><?xml version="1.0" encoding="utf-8"?>
<a:theme xmlns:a="http://schemas.openxmlformats.org/drawingml/2006/main" name="UoE_wide_master">
  <a:themeElements>
    <a:clrScheme name="UoE1">
      <a:dk1>
        <a:srgbClr val="00325F"/>
      </a:dk1>
      <a:lt1>
        <a:srgbClr val="FFFFFF"/>
      </a:lt1>
      <a:dk2>
        <a:srgbClr val="6C6C6C"/>
      </a:dk2>
      <a:lt2>
        <a:srgbClr val="FFFFFF"/>
      </a:lt2>
      <a:accent1>
        <a:srgbClr val="0091B5"/>
      </a:accent1>
      <a:accent2>
        <a:srgbClr val="AC0040"/>
      </a:accent2>
      <a:accent3>
        <a:srgbClr val="C2D3DF"/>
      </a:accent3>
      <a:accent4>
        <a:srgbClr val="F4AA00"/>
      </a:accent4>
      <a:accent5>
        <a:srgbClr val="810262"/>
      </a:accent5>
      <a:accent6>
        <a:srgbClr val="457E81"/>
      </a:accent6>
      <a:hlink>
        <a:srgbClr val="CD5A13"/>
      </a:hlink>
      <a:folHlink>
        <a:srgbClr val="B8858D"/>
      </a:folHlink>
    </a:clrScheme>
    <a:fontScheme name="R(D)SVS Branding 2014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_wide_master" id="{9C07ABB6-DA09-4ACA-863C-7DD3636CDBE1}" vid="{E1DD5936-796B-451A-A4EF-28E820289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EBAE72CA8AF4B949A6E65B23B791E" ma:contentTypeVersion="10" ma:contentTypeDescription="Create a new document." ma:contentTypeScope="" ma:versionID="367997199eac7fb6d84c6b7794b7a747">
  <xsd:schema xmlns:xsd="http://www.w3.org/2001/XMLSchema" xmlns:xs="http://www.w3.org/2001/XMLSchema" xmlns:p="http://schemas.microsoft.com/office/2006/metadata/properties" xmlns:ns2="c588baf4-6400-40de-9abf-7aeb1a842dc2" xmlns:ns3="58b357d8-2c77-4987-8ced-055a45f54fe6" targetNamespace="http://schemas.microsoft.com/office/2006/metadata/properties" ma:root="true" ma:fieldsID="f04f684bc29d744272f3eb3ff0071deb" ns2:_="" ns3:_="">
    <xsd:import namespace="c588baf4-6400-40de-9abf-7aeb1a842dc2"/>
    <xsd:import namespace="58b357d8-2c77-4987-8ced-055a45f54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8baf4-6400-40de-9abf-7aeb1a842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357d8-2c77-4987-8ced-055a45f54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1101F0-ECFB-4168-B77D-964C3EC993CA}">
  <ds:schemaRefs>
    <ds:schemaRef ds:uri="http://schemas.microsoft.com/office/2006/documentManagement/types"/>
    <ds:schemaRef ds:uri="http://purl.org/dc/terms/"/>
    <ds:schemaRef ds:uri="58b357d8-2c77-4987-8ced-055a45f54fe6"/>
    <ds:schemaRef ds:uri="http://purl.org/dc/dcmitype/"/>
    <ds:schemaRef ds:uri="c588baf4-6400-40de-9abf-7aeb1a842dc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F09F4D-C05A-4319-A81E-8AA9E0DB89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8baf4-6400-40de-9abf-7aeb1a842dc2"/>
    <ds:schemaRef ds:uri="58b357d8-2c77-4987-8ced-055a45f54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348C98-0F96-4A1F-8602-BD6A30A0C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UoE_wide_master</Template>
  <TotalTime>2234</TotalTime>
  <Words>1161</Words>
  <Application>Microsoft Office PowerPoint</Application>
  <PresentationFormat>Widescreen</PresentationFormat>
  <Paragraphs>263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Myriad Pro</vt:lpstr>
      <vt:lpstr>UoE_wide_master</vt:lpstr>
      <vt:lpstr>How do we really record lectures?</vt:lpstr>
      <vt:lpstr>Outline</vt:lpstr>
      <vt:lpstr>Recording transforms . . . </vt:lpstr>
      <vt:lpstr>Recordings as a transformation</vt:lpstr>
      <vt:lpstr>Recordings as a transformation</vt:lpstr>
      <vt:lpstr>Data Analysis</vt:lpstr>
      <vt:lpstr>Making Best Use of Evidence…</vt:lpstr>
      <vt:lpstr>Making Best Use of Evidence…</vt:lpstr>
      <vt:lpstr>Edinburgh as a Case Study</vt:lpstr>
      <vt:lpstr>Edinburgh as a Case Study</vt:lpstr>
      <vt:lpstr>Our Evaluation</vt:lpstr>
      <vt:lpstr>Benefits of Internal Secondments</vt:lpstr>
      <vt:lpstr>Benefits of Internal Secondments</vt:lpstr>
      <vt:lpstr>Result: Lectures as a tool</vt:lpstr>
      <vt:lpstr>1st: Secondments</vt:lpstr>
      <vt:lpstr>1st: Secondments</vt:lpstr>
      <vt:lpstr>2nd: Starting Conversations</vt:lpstr>
      <vt:lpstr>2nd: Starting Conversations</vt:lpstr>
      <vt:lpstr>3rd: Supporting Students</vt:lpstr>
      <vt:lpstr>3rd: Supporting Students</vt:lpstr>
      <vt:lpstr>Questions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Edinburgh</dc:creator>
  <cp:keywords>QAA Scotland</cp:keywords>
  <cp:lastModifiedBy>Oonagh Holland</cp:lastModifiedBy>
  <cp:revision>54</cp:revision>
  <dcterms:created xsi:type="dcterms:W3CDTF">2019-11-01T11:15:26Z</dcterms:created>
  <dcterms:modified xsi:type="dcterms:W3CDTF">2019-12-18T12:53:58Z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0x010100654EBAE72CA8AF4B949A6E65B23B791E</vt:lpwstr>
  </property>
</Properties>
</file>