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1"/>
  </p:notesMasterIdLst>
  <p:sldIdLst>
    <p:sldId id="257" r:id="rId2"/>
    <p:sldId id="256" r:id="rId3"/>
    <p:sldId id="258" r:id="rId4"/>
    <p:sldId id="259" r:id="rId5"/>
    <p:sldId id="260" r:id="rId6"/>
    <p:sldId id="261" r:id="rId7"/>
    <p:sldId id="271" r:id="rId8"/>
    <p:sldId id="270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92581-2586-449D-AAFA-0B2209E6575E}" type="datetimeFigureOut">
              <a:rPr lang="en-GB" smtClean="0"/>
              <a:t>10/08/2022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3D302-035C-42F3-BE09-3F7014FEC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868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7e001c5b0e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7e001c5b0e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3F8AC-7DCD-6400-53B9-CA201AE38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69DF18-2B8A-1F16-AB07-E988129BE5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D5312-74F9-70ED-EC37-2D4CBE10E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C8168-1B16-4AAF-A7C6-EA389B713F16}" type="datetimeFigureOut">
              <a:rPr lang="en-GB" smtClean="0"/>
              <a:t>10/08/2022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7A3A4-EABD-08AD-411C-9202DD71F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29D4C-589E-50A6-3794-F3E4BB0A9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E5B6-EC85-4A93-A4DB-E4A2EBEF84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7811F-F913-4F1F-979F-F945B6EDF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545BEF-12BB-2753-CD22-9D697353B1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D1E89-9CBE-E633-6322-7E528B67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C8168-1B16-4AAF-A7C6-EA389B713F16}" type="datetimeFigureOut">
              <a:rPr lang="en-GB" smtClean="0"/>
              <a:t>10/08/2022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8D221-E8D0-0FE0-143A-D48E5DE7A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58249-6210-62CC-B8E4-0B719AE09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E5B6-EC85-4A93-A4DB-E4A2EBEF84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203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F00D68-BDB1-F051-42C6-2529D48505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C8A483-9591-0824-2823-9046160953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5FF95-EA9D-3819-F1CC-32C1E3134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C8168-1B16-4AAF-A7C6-EA389B713F16}" type="datetimeFigureOut">
              <a:rPr lang="en-GB" smtClean="0"/>
              <a:t>10/08/2022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21EB9-3E74-6AA1-2008-8BA41431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BCAEC-DB8D-C6F4-E3DE-4A3081C34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E5B6-EC85-4A93-A4DB-E4A2EBEF84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859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7704D-2793-63A9-E29A-F66976D54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BF714-E78C-AC99-EEA6-9B24AA2B1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71889-0049-C88D-F1C8-834F17470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C8168-1B16-4AAF-A7C6-EA389B713F16}" type="datetimeFigureOut">
              <a:rPr lang="en-GB" smtClean="0"/>
              <a:t>10/08/2022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C86A1-6B93-DFB9-595D-BE38E8BEE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70614-0C84-0BB5-E4E4-B7CA8CD6F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E5B6-EC85-4A93-A4DB-E4A2EBEF84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037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936F9-94EA-8E55-88BE-C13C4A694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4A673C-1EA9-0892-56E1-3155022AC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F533C-3A33-EABB-BC9B-E8970EB5E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C8168-1B16-4AAF-A7C6-EA389B713F16}" type="datetimeFigureOut">
              <a:rPr lang="en-GB" smtClean="0"/>
              <a:t>10/08/2022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8E5F6-3C0D-5EC1-146C-0A23E5AC7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AD755-B934-8BEC-8894-390575AB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E5B6-EC85-4A93-A4DB-E4A2EBEF84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857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990F5-D51E-BF40-C027-AAFA098C5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6FE53-4F82-A1FA-4161-09A564BC99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8DBCF9-F80A-0F7A-56AC-3BAE80EE41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5B9CFA-FC3F-399C-48EB-E242E0D6B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C8168-1B16-4AAF-A7C6-EA389B713F16}" type="datetimeFigureOut">
              <a:rPr lang="en-GB" smtClean="0"/>
              <a:t>10/08/2022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DF09F2-3FB8-40AC-BDC7-40D4B8F81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CB8893-AF7D-57B5-7105-E3A4D5234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E5B6-EC85-4A93-A4DB-E4A2EBEF84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144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C0D31-9C25-E80E-DB72-07A436758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639560-9AD3-161B-C1C3-DCB951E4B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60DF0-2D9A-D059-82E4-F795423DCF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C60FFB-4389-D1B7-B44D-36E8F6DC26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A826C1-57E3-38B1-B35B-0381CE7C85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0A81FE-3C58-90C0-0410-7833080D6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C8168-1B16-4AAF-A7C6-EA389B713F16}" type="datetimeFigureOut">
              <a:rPr lang="en-GB" smtClean="0"/>
              <a:t>10/08/2022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17906E-EB62-AED3-8371-A72527829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A43FDC-9FE8-710D-2FBD-B647BB80C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E5B6-EC85-4A93-A4DB-E4A2EBEF84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537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43FF7-3592-369A-A6D5-6761CC68E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4F9623-47D3-7457-C722-1C9849D8D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C8168-1B16-4AAF-A7C6-EA389B713F16}" type="datetimeFigureOut">
              <a:rPr lang="en-GB" smtClean="0"/>
              <a:t>10/08/2022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3697CE-2694-2269-B1DB-E6EF260D6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8F644F-FC5D-BE03-5CF6-6E8FD7942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E5B6-EC85-4A93-A4DB-E4A2EBEF84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631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F356AC-CDA2-2071-8A08-451AECC8C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C8168-1B16-4AAF-A7C6-EA389B713F16}" type="datetimeFigureOut">
              <a:rPr lang="en-GB" smtClean="0"/>
              <a:t>10/08/2022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8EA3CA-F49F-6311-A493-B548997F6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BD55D-9149-A203-26E4-559F89DFD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E5B6-EC85-4A93-A4DB-E4A2EBEF84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100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425C6-1C96-31A0-17A7-FAFDBCFB8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EF5B7-280B-E424-AF23-863EFADC7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4596D9-7F5E-258F-5B64-92C9C546FE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A7BEB5-1904-A292-9E7B-45771BE11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C8168-1B16-4AAF-A7C6-EA389B713F16}" type="datetimeFigureOut">
              <a:rPr lang="en-GB" smtClean="0"/>
              <a:t>10/08/2022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326072-B9C8-143E-C6A6-D54091657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53F2B6-6E3E-6B0E-099F-AF0DB7EAE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E5B6-EC85-4A93-A4DB-E4A2EBEF84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931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B36C9-DD62-D7BF-BC19-1E7D3BD16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80F06E-AD1B-0A7F-5EF8-21670C2ACF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9044BE-A22D-7F39-8FAF-03D89904E1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D9746E-4064-BC1A-F785-8F246B78F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C8168-1B16-4AAF-A7C6-EA389B713F16}" type="datetimeFigureOut">
              <a:rPr lang="en-GB" smtClean="0"/>
              <a:t>10/08/2022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16A51D-3A34-2D80-CD20-AA9395FAE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32FEBA-E626-A16F-981C-54D9420CF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E5B6-EC85-4A93-A4DB-E4A2EBEF84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711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D55320-356D-18E7-A66B-810E1ABD6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67A7A-D0E2-A98B-68E1-BFA7F3514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F2A56-B45F-6851-74C7-1B782AC144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C8168-1B16-4AAF-A7C6-EA389B713F16}" type="datetimeFigureOut">
              <a:rPr lang="en-GB" smtClean="0"/>
              <a:t>10/08/2022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6B262-D959-6F14-528C-3D37A03652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D9F4A-5A10-ECEF-7DFA-EF62CFBCC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7E5B6-EC85-4A93-A4DB-E4A2EBEF84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547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delwes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015803B9-B459-44C6-81D4-FEA2F770A2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" y="10"/>
            <a:ext cx="6865165" cy="6857990"/>
          </a:xfrm>
          <a:custGeom>
            <a:avLst/>
            <a:gdLst/>
            <a:ahLst/>
            <a:cxnLst/>
            <a:rect l="l" t="t" r="r" b="b"/>
            <a:pathLst>
              <a:path w="6865165" h="6858000">
                <a:moveTo>
                  <a:pt x="0" y="0"/>
                </a:moveTo>
                <a:lnTo>
                  <a:pt x="6865165" y="0"/>
                </a:lnTo>
                <a:lnTo>
                  <a:pt x="6859621" y="22952"/>
                </a:lnTo>
                <a:cubicBezTo>
                  <a:pt x="6623056" y="1069835"/>
                  <a:pt x="6492240" y="2220824"/>
                  <a:pt x="6492240" y="3429001"/>
                </a:cubicBezTo>
                <a:cubicBezTo>
                  <a:pt x="6492240" y="4637179"/>
                  <a:pt x="6623056" y="5788167"/>
                  <a:pt x="6859621" y="6835050"/>
                </a:cubicBezTo>
                <a:lnTo>
                  <a:pt x="686516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050" name="Title 1">
            <a:extLst>
              <a:ext uri="{FF2B5EF4-FFF2-40B4-BE49-F238E27FC236}">
                <a16:creationId xmlns:a16="http://schemas.microsoft.com/office/drawing/2014/main" id="{F5379CC2-0312-4ADC-9B59-331AB2F2A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5564" y="914400"/>
            <a:ext cx="4485861" cy="11065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br>
              <a:rPr lang="en-US" altLang="en-US" sz="1000"/>
            </a:br>
            <a:br>
              <a:rPr lang="en-US" altLang="en-US" sz="1000"/>
            </a:br>
            <a:br>
              <a:rPr lang="en-US" altLang="en-US" sz="1000"/>
            </a:br>
            <a:br>
              <a:rPr lang="en-US" altLang="en-US" sz="1000"/>
            </a:br>
            <a:br>
              <a:rPr lang="en-US" altLang="en-US" sz="1000"/>
            </a:br>
            <a:endParaRPr lang="en-US" altLang="en-US" sz="1000"/>
          </a:p>
        </p:txBody>
      </p:sp>
      <p:sp>
        <p:nvSpPr>
          <p:cNvPr id="2051" name="Subtitle 2">
            <a:extLst>
              <a:ext uri="{FF2B5EF4-FFF2-40B4-BE49-F238E27FC236}">
                <a16:creationId xmlns:a16="http://schemas.microsoft.com/office/drawing/2014/main" id="{C6C54DFD-A64B-4BC4-83C6-2C4489A1B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55563" y="573206"/>
            <a:ext cx="4485861" cy="580109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altLang="en-US" sz="1800" b="1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Reflections on resilience and moving forward 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Delroy Hall, PhD, M.A. Dip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Cert. Ed.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Enhancement Conference: Resilient Learning Communities – Inclusive, Flexible and Accessible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Delwes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Consultancy Ltd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June 2022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www.delwes.com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ears Images, Stock Photos &amp; Vectors | Shutterstock">
            <a:extLst>
              <a:ext uri="{FF2B5EF4-FFF2-40B4-BE49-F238E27FC236}">
                <a16:creationId xmlns:a16="http://schemas.microsoft.com/office/drawing/2014/main" id="{DD3169A9-FC49-6F94-5A12-EA50D185AB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97860" y="463366"/>
            <a:ext cx="7996279" cy="593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82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Quotes About Feelings &amp; Personal Qualities | Keep Inspiring Me">
            <a:extLst>
              <a:ext uri="{FF2B5EF4-FFF2-40B4-BE49-F238E27FC236}">
                <a16:creationId xmlns:a16="http://schemas.microsoft.com/office/drawing/2014/main" id="{569CA252-1CE0-839B-EDDD-D9DEF41D20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885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 “Head in the Sand” Approach To Suffering is a Bad Idea – home">
            <a:extLst>
              <a:ext uri="{FF2B5EF4-FFF2-40B4-BE49-F238E27FC236}">
                <a16:creationId xmlns:a16="http://schemas.microsoft.com/office/drawing/2014/main" id="{1742BC27-9887-570F-AAB3-513100CC6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1758" y="165358"/>
            <a:ext cx="5426764" cy="251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brooding - Wiktionary">
            <a:extLst>
              <a:ext uri="{FF2B5EF4-FFF2-40B4-BE49-F238E27FC236}">
                <a16:creationId xmlns:a16="http://schemas.microsoft.com/office/drawing/2014/main" id="{DD40178A-75E2-AB98-6856-BD628F0E7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08034" y="1321658"/>
            <a:ext cx="5426764" cy="407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Best Monsters Inc Hug GIFs | Gfycat">
            <a:extLst>
              <a:ext uri="{FF2B5EF4-FFF2-40B4-BE49-F238E27FC236}">
                <a16:creationId xmlns:a16="http://schemas.microsoft.com/office/drawing/2014/main" id="{4EF62CB7-5B18-D03A-8B5A-DC8FCE46C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2" y="3763594"/>
            <a:ext cx="5281320" cy="290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449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ibbs Reflective cycle | Crowe Associates">
            <a:extLst>
              <a:ext uri="{FF2B5EF4-FFF2-40B4-BE49-F238E27FC236}">
                <a16:creationId xmlns:a16="http://schemas.microsoft.com/office/drawing/2014/main" id="{5E31D7F8-0994-69D5-C988-8C92BEEE3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1" y="165904"/>
            <a:ext cx="5858600" cy="650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Johari Window: Your Ultimate Tool For Building Self-Awareness">
            <a:extLst>
              <a:ext uri="{FF2B5EF4-FFF2-40B4-BE49-F238E27FC236}">
                <a16:creationId xmlns:a16="http://schemas.microsoft.com/office/drawing/2014/main" id="{4D813C9D-6BE7-AB9B-B062-C97EC0703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399" y="177909"/>
            <a:ext cx="5738308" cy="650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796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 descr="Anxiety Journaling Can Boost Your Mental Health — Here's How">
            <a:extLst>
              <a:ext uri="{FF2B5EF4-FFF2-40B4-BE49-F238E27FC236}">
                <a16:creationId xmlns:a16="http://schemas.microsoft.com/office/drawing/2014/main" id="{1E8F0297-7F00-25BB-4AB9-5FA1F2F12D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7775" y="261437"/>
            <a:ext cx="11576450" cy="633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685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44" name="Picture 20" descr="People Community Pictures | Download Free Images on Unsplash">
            <a:extLst>
              <a:ext uri="{FF2B5EF4-FFF2-40B4-BE49-F238E27FC236}">
                <a16:creationId xmlns:a16="http://schemas.microsoft.com/office/drawing/2014/main" id="{644EDB0C-9DD0-8597-6A58-5A7F7CF3F3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925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>
            <a:spLocks noGrp="1"/>
          </p:cNvSpPr>
          <p:nvPr>
            <p:ph type="ctrTitle"/>
          </p:nvPr>
        </p:nvSpPr>
        <p:spPr>
          <a:xfrm>
            <a:off x="415600" y="122830"/>
            <a:ext cx="11360800" cy="107817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GB" dirty="0">
                <a:solidFill>
                  <a:srgbClr val="0000FF"/>
                </a:solidFill>
              </a:rPr>
              <a:t>Thank You!!!!!!!</a:t>
            </a:r>
            <a:endParaRPr dirty="0">
              <a:solidFill>
                <a:srgbClr val="0000FF"/>
              </a:solidFill>
            </a:endParaRPr>
          </a:p>
        </p:txBody>
      </p:sp>
      <p:pic>
        <p:nvPicPr>
          <p:cNvPr id="166" name="Google Shape;16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8274" y="1201003"/>
            <a:ext cx="7615451" cy="51315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EA03F-0191-4DE6-9755-390DB5B141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844062"/>
          </a:xfrm>
        </p:spPr>
        <p:txBody>
          <a:bodyPr>
            <a:normAutofit fontScale="90000"/>
          </a:bodyPr>
          <a:lstStyle/>
          <a:p>
            <a:r>
              <a:rPr lang="en-GB" dirty="0"/>
              <a:t>Contact Details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77CA58-5FC9-4180-AC3C-7A5B71B696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1021301"/>
            <a:ext cx="9144000" cy="5365431"/>
          </a:xfrm>
        </p:spPr>
        <p:txBody>
          <a:bodyPr>
            <a:normAutofit lnSpcReduction="10000"/>
          </a:bodyPr>
          <a:lstStyle/>
          <a:p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 07828500726</a:t>
            </a:r>
          </a:p>
          <a:p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  <a:hlinkClick r:id="" action="ppaction://noaction"/>
            </a:endParaRPr>
          </a:p>
          <a:p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delroy@delwes.com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www.delwes.com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@DelroyDr</a:t>
            </a:r>
          </a:p>
          <a:p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CDB7950-6936-42C5-8740-12D56D2A0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909" y="471268"/>
            <a:ext cx="2231492" cy="125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C7247DE5-E478-4273-B262-45B231CA7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115" y="1906139"/>
            <a:ext cx="1262503" cy="12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witter: A guide for parents">
            <a:extLst>
              <a:ext uri="{FF2B5EF4-FFF2-40B4-BE49-F238E27FC236}">
                <a16:creationId xmlns:a16="http://schemas.microsoft.com/office/drawing/2014/main" id="{25EF0904-E16F-43CC-9E0C-25CE7BD3E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975" y="5301467"/>
            <a:ext cx="1262503" cy="12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Website Icon">
            <a:extLst>
              <a:ext uri="{FF2B5EF4-FFF2-40B4-BE49-F238E27FC236}">
                <a16:creationId xmlns:a16="http://schemas.microsoft.com/office/drawing/2014/main" id="{C3576AEF-BDEE-4E76-BEF6-C77C809FC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115" y="3429000"/>
            <a:ext cx="1455861" cy="145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A27867-92EC-4568-B25B-88134592B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37F3-FF9E-49D9-9844-6B111386D498}" type="datetime1">
              <a:rPr lang="en-GB" smtClean="0"/>
              <a:t>10/08/2022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57D03-E528-49AB-9CA1-10F15A0B7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www.delwes.com</a:t>
            </a:r>
          </a:p>
        </p:txBody>
      </p:sp>
    </p:spTree>
    <p:extLst>
      <p:ext uri="{BB962C8B-B14F-4D97-AF65-F5344CB8AC3E}">
        <p14:creationId xmlns:p14="http://schemas.microsoft.com/office/powerpoint/2010/main" val="999792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</Words>
  <Application>Microsoft Office PowerPoint</Application>
  <PresentationFormat>Widescreen</PresentationFormat>
  <Paragraphs>26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You!!!!!!!</vt:lpstr>
      <vt:lpstr>Contact Details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Closing Keynote Reflections on Resilience and Moving Forward</dc:title>
  <dc:creator>Dr Delroy Hall; Delwes Consultancy Ltd</dc:creator>
  <cp:lastModifiedBy/>
  <cp:revision>1</cp:revision>
  <dcterms:created xsi:type="dcterms:W3CDTF">2022-08-10T08:37:32Z</dcterms:created>
  <dcterms:modified xsi:type="dcterms:W3CDTF">2022-08-10T08:37:46Z</dcterms:modified>
</cp:coreProperties>
</file>