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sldIdLst>
    <p:sldId id="257" r:id="rId2"/>
    <p:sldId id="260" r:id="rId3"/>
    <p:sldId id="258" r:id="rId4"/>
    <p:sldId id="259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64" r:id="rId13"/>
    <p:sldId id="273" r:id="rId14"/>
    <p:sldId id="277" r:id="rId15"/>
    <p:sldId id="274" r:id="rId16"/>
    <p:sldId id="276" r:id="rId17"/>
    <p:sldId id="275" r:id="rId18"/>
    <p:sldId id="262" r:id="rId19"/>
    <p:sldId id="26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1B64"/>
    <a:srgbClr val="0873A2"/>
    <a:srgbClr val="0B9298"/>
    <a:srgbClr val="3B265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29FCA0-3BF1-937D-2A7F-CB93C2B0A81E}" v="4" dt="2022-06-06T13:36:40.725"/>
    <p1510:client id="{60331D2E-B36B-D79A-BCDD-EA1DB7FB2269}" v="16" dt="2022-06-06T13:34:52.259"/>
    <p1510:client id="{DEB4EBB4-76D6-46AA-8130-214882F38E3B}" v="31" dt="2022-06-05T16:56:09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574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1143D-135A-4014-9068-DE2E5F934CB4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5BD753-6CCD-4652-87F6-449400265AAF}">
      <dgm:prSet phldrT="[Text]"/>
      <dgm:spPr/>
      <dgm:t>
        <a:bodyPr/>
        <a:lstStyle/>
        <a:p>
          <a:r>
            <a:rPr lang="en-GB"/>
            <a:t>Widening Participation </a:t>
          </a:r>
        </a:p>
      </dgm:t>
    </dgm:pt>
    <dgm:pt modelId="{142FAC2F-165F-4812-97F3-28BBF2D2F4FF}" type="parTrans" cxnId="{2AE8B5E1-75F6-4852-904E-8DDA97ACCFBE}">
      <dgm:prSet/>
      <dgm:spPr/>
      <dgm:t>
        <a:bodyPr/>
        <a:lstStyle/>
        <a:p>
          <a:endParaRPr lang="en-GB"/>
        </a:p>
      </dgm:t>
    </dgm:pt>
    <dgm:pt modelId="{ECE8A811-1273-4A8E-8B7A-E827E1F2C1FD}" type="sibTrans" cxnId="{2AE8B5E1-75F6-4852-904E-8DDA97ACCFBE}">
      <dgm:prSet/>
      <dgm:spPr/>
      <dgm:t>
        <a:bodyPr/>
        <a:lstStyle/>
        <a:p>
          <a:endParaRPr lang="en-GB"/>
        </a:p>
      </dgm:t>
    </dgm:pt>
    <dgm:pt modelId="{7116CF73-D26A-4918-BC22-D7260A581FAB}">
      <dgm:prSet phldrT="[Text]"/>
      <dgm:spPr/>
      <dgm:t>
        <a:bodyPr/>
        <a:lstStyle/>
        <a:p>
          <a:r>
            <a:rPr lang="en-GB"/>
            <a:t>Lifelong Learning </a:t>
          </a:r>
        </a:p>
      </dgm:t>
    </dgm:pt>
    <dgm:pt modelId="{C1F37301-A389-4759-A0FB-A0DD0FD46194}" type="parTrans" cxnId="{BAD37BB7-4722-43B2-91A4-CECB7A376D00}">
      <dgm:prSet/>
      <dgm:spPr/>
      <dgm:t>
        <a:bodyPr/>
        <a:lstStyle/>
        <a:p>
          <a:endParaRPr lang="en-GB"/>
        </a:p>
      </dgm:t>
    </dgm:pt>
    <dgm:pt modelId="{64633FCF-3A68-481C-9809-F5DEBC9F08E8}" type="sibTrans" cxnId="{BAD37BB7-4722-43B2-91A4-CECB7A376D00}">
      <dgm:prSet/>
      <dgm:spPr/>
      <dgm:t>
        <a:bodyPr/>
        <a:lstStyle/>
        <a:p>
          <a:endParaRPr lang="en-GB"/>
        </a:p>
      </dgm:t>
    </dgm:pt>
    <dgm:pt modelId="{3E5E2E1A-8450-4FDE-AB02-ACD21BDE60B1}">
      <dgm:prSet phldrT="[Text]"/>
      <dgm:spPr/>
      <dgm:t>
        <a:bodyPr/>
        <a:lstStyle/>
        <a:p>
          <a:r>
            <a:rPr lang="en-GB"/>
            <a:t>Workforce development</a:t>
          </a:r>
        </a:p>
      </dgm:t>
    </dgm:pt>
    <dgm:pt modelId="{F601CBBC-26B6-439E-9C86-ACD0169BCCC3}" type="parTrans" cxnId="{A7577C78-FBFE-4B9F-9690-A0EFC04C4840}">
      <dgm:prSet/>
      <dgm:spPr/>
      <dgm:t>
        <a:bodyPr/>
        <a:lstStyle/>
        <a:p>
          <a:endParaRPr lang="en-GB"/>
        </a:p>
      </dgm:t>
    </dgm:pt>
    <dgm:pt modelId="{CBD8778F-003A-4680-A7AE-57C91485D637}" type="sibTrans" cxnId="{A7577C78-FBFE-4B9F-9690-A0EFC04C4840}">
      <dgm:prSet/>
      <dgm:spPr/>
      <dgm:t>
        <a:bodyPr/>
        <a:lstStyle/>
        <a:p>
          <a:endParaRPr lang="en-GB"/>
        </a:p>
      </dgm:t>
    </dgm:pt>
    <dgm:pt modelId="{0A1ED755-11D6-4D2C-9948-B3559E99DA7D}">
      <dgm:prSet phldrT="[Text]"/>
      <dgm:spPr/>
      <dgm:t>
        <a:bodyPr/>
        <a:lstStyle/>
        <a:p>
          <a:r>
            <a:rPr lang="en-GB"/>
            <a:t>Economic Growth </a:t>
          </a:r>
        </a:p>
      </dgm:t>
    </dgm:pt>
    <dgm:pt modelId="{D97BD2DA-EA31-4B4A-B502-8AC4E19866D4}" type="parTrans" cxnId="{F88BD4FB-316A-4371-A70B-42E2D287CF85}">
      <dgm:prSet/>
      <dgm:spPr/>
      <dgm:t>
        <a:bodyPr/>
        <a:lstStyle/>
        <a:p>
          <a:endParaRPr lang="en-GB"/>
        </a:p>
      </dgm:t>
    </dgm:pt>
    <dgm:pt modelId="{152B227E-7B36-431D-B6DC-0E5F38E1620D}" type="sibTrans" cxnId="{F88BD4FB-316A-4371-A70B-42E2D287CF85}">
      <dgm:prSet/>
      <dgm:spPr/>
      <dgm:t>
        <a:bodyPr/>
        <a:lstStyle/>
        <a:p>
          <a:endParaRPr lang="en-GB"/>
        </a:p>
      </dgm:t>
    </dgm:pt>
    <dgm:pt modelId="{743780BF-5A3D-4E1A-A569-FF4DA9E91470}">
      <dgm:prSet phldrT="[Text]"/>
      <dgm:spPr/>
      <dgm:t>
        <a:bodyPr/>
        <a:lstStyle/>
        <a:p>
          <a:r>
            <a:rPr lang="en-GB"/>
            <a:t>Progression pathways  </a:t>
          </a:r>
        </a:p>
      </dgm:t>
    </dgm:pt>
    <dgm:pt modelId="{9ED1A301-48D0-43E7-890C-94E372DBAE98}" type="parTrans" cxnId="{8EF20D3F-269A-4821-A501-B6BB73156D12}">
      <dgm:prSet/>
      <dgm:spPr/>
      <dgm:t>
        <a:bodyPr/>
        <a:lstStyle/>
        <a:p>
          <a:endParaRPr lang="en-GB"/>
        </a:p>
      </dgm:t>
    </dgm:pt>
    <dgm:pt modelId="{D942B5E2-A8CE-43DD-BE48-ED2ABB5B8794}" type="sibTrans" cxnId="{8EF20D3F-269A-4821-A501-B6BB73156D12}">
      <dgm:prSet/>
      <dgm:spPr/>
      <dgm:t>
        <a:bodyPr/>
        <a:lstStyle/>
        <a:p>
          <a:endParaRPr lang="en-GB"/>
        </a:p>
      </dgm:t>
    </dgm:pt>
    <dgm:pt modelId="{771D9CDB-0533-4219-99F5-07C18D3E2595}">
      <dgm:prSet phldrT="[Text]"/>
      <dgm:spPr/>
      <dgm:t>
        <a:bodyPr/>
        <a:lstStyle/>
        <a:p>
          <a:r>
            <a:rPr lang="en-GB"/>
            <a:t>Upskilling,</a:t>
          </a:r>
        </a:p>
        <a:p>
          <a:r>
            <a:rPr lang="en-GB"/>
            <a:t>Reskilling </a:t>
          </a:r>
        </a:p>
      </dgm:t>
    </dgm:pt>
    <dgm:pt modelId="{CC5A5FC3-7571-4E22-98BB-A78081CAE26D}" type="parTrans" cxnId="{55649FFB-2AAA-4449-9227-BB5B17A081A3}">
      <dgm:prSet/>
      <dgm:spPr/>
      <dgm:t>
        <a:bodyPr/>
        <a:lstStyle/>
        <a:p>
          <a:endParaRPr lang="en-GB"/>
        </a:p>
      </dgm:t>
    </dgm:pt>
    <dgm:pt modelId="{020A9FD2-10AD-4740-B743-555FDE0A5BA9}" type="sibTrans" cxnId="{55649FFB-2AAA-4449-9227-BB5B17A081A3}">
      <dgm:prSet/>
      <dgm:spPr/>
      <dgm:t>
        <a:bodyPr/>
        <a:lstStyle/>
        <a:p>
          <a:endParaRPr lang="en-GB"/>
        </a:p>
      </dgm:t>
    </dgm:pt>
    <dgm:pt modelId="{77E28779-F46C-41C8-98AD-3C76AF9A5F31}">
      <dgm:prSet phldrT="[Text]"/>
      <dgm:spPr/>
      <dgm:t>
        <a:bodyPr/>
        <a:lstStyle/>
        <a:p>
          <a:r>
            <a:rPr lang="en-GB"/>
            <a:t>Social inclusion</a:t>
          </a:r>
        </a:p>
      </dgm:t>
    </dgm:pt>
    <dgm:pt modelId="{15E0DE3A-2904-4A75-9DE2-00481332BDE9}" type="parTrans" cxnId="{2A81548E-6FE5-47E9-A804-7D2AA7FCF301}">
      <dgm:prSet/>
      <dgm:spPr/>
      <dgm:t>
        <a:bodyPr/>
        <a:lstStyle/>
        <a:p>
          <a:endParaRPr lang="en-GB"/>
        </a:p>
      </dgm:t>
    </dgm:pt>
    <dgm:pt modelId="{EEF4D5F0-4B9A-4147-B433-55666F179884}" type="sibTrans" cxnId="{2A81548E-6FE5-47E9-A804-7D2AA7FCF301}">
      <dgm:prSet/>
      <dgm:spPr/>
      <dgm:t>
        <a:bodyPr/>
        <a:lstStyle/>
        <a:p>
          <a:endParaRPr lang="en-GB"/>
        </a:p>
      </dgm:t>
    </dgm:pt>
    <dgm:pt modelId="{7260F768-C2B3-4D89-98C7-3CBED8815D42}">
      <dgm:prSet phldrT="[Text]"/>
      <dgm:spPr/>
      <dgm:t>
        <a:bodyPr/>
        <a:lstStyle/>
        <a:p>
          <a:r>
            <a:rPr lang="en-GB"/>
            <a:t>Flexible delivery </a:t>
          </a:r>
        </a:p>
      </dgm:t>
    </dgm:pt>
    <dgm:pt modelId="{DCA076B1-0DAF-45D0-AA9D-E974E109BBE2}" type="parTrans" cxnId="{3C566BE6-6B49-4605-A96C-D05F79EC5992}">
      <dgm:prSet/>
      <dgm:spPr/>
      <dgm:t>
        <a:bodyPr/>
        <a:lstStyle/>
        <a:p>
          <a:endParaRPr lang="en-GB"/>
        </a:p>
      </dgm:t>
    </dgm:pt>
    <dgm:pt modelId="{3B0B38B7-06ED-4620-B2B9-5B932BBB348A}" type="sibTrans" cxnId="{3C566BE6-6B49-4605-A96C-D05F79EC5992}">
      <dgm:prSet/>
      <dgm:spPr/>
      <dgm:t>
        <a:bodyPr/>
        <a:lstStyle/>
        <a:p>
          <a:endParaRPr lang="en-GB"/>
        </a:p>
      </dgm:t>
    </dgm:pt>
    <dgm:pt modelId="{12D0017A-C73F-4C14-9DB2-E77866DFD016}">
      <dgm:prSet phldrT="[Text]"/>
      <dgm:spPr/>
      <dgm:t>
        <a:bodyPr/>
        <a:lstStyle/>
        <a:p>
          <a:r>
            <a:rPr lang="en-GB"/>
            <a:t>Transformation?</a:t>
          </a:r>
        </a:p>
      </dgm:t>
    </dgm:pt>
    <dgm:pt modelId="{550A36B3-3089-447B-86CF-268390B4EA92}" type="parTrans" cxnId="{DCF3E01E-6EDB-4120-9973-7C6B93EAC7ED}">
      <dgm:prSet/>
      <dgm:spPr/>
      <dgm:t>
        <a:bodyPr/>
        <a:lstStyle/>
        <a:p>
          <a:endParaRPr lang="en-GB"/>
        </a:p>
      </dgm:t>
    </dgm:pt>
    <dgm:pt modelId="{B421AE74-60C4-4799-866A-F528E91A83AC}" type="sibTrans" cxnId="{DCF3E01E-6EDB-4120-9973-7C6B93EAC7ED}">
      <dgm:prSet/>
      <dgm:spPr/>
      <dgm:t>
        <a:bodyPr/>
        <a:lstStyle/>
        <a:p>
          <a:endParaRPr lang="en-GB"/>
        </a:p>
      </dgm:t>
    </dgm:pt>
    <dgm:pt modelId="{D1845CF3-BB79-40E6-8E37-31E32AC34295}" type="pres">
      <dgm:prSet presAssocID="{D7D1143D-135A-4014-9068-DE2E5F934CB4}" presName="Name0" presStyleCnt="0">
        <dgm:presLayoutVars>
          <dgm:dir/>
          <dgm:resizeHandles/>
        </dgm:presLayoutVars>
      </dgm:prSet>
      <dgm:spPr/>
    </dgm:pt>
    <dgm:pt modelId="{F996B8E6-C52C-4BB8-8871-823FBBA41B28}" type="pres">
      <dgm:prSet presAssocID="{D65BD753-6CCD-4652-87F6-449400265AAF}" presName="compNode" presStyleCnt="0"/>
      <dgm:spPr/>
    </dgm:pt>
    <dgm:pt modelId="{3BFCCB53-9BF0-4A4A-AF54-A18BEF372101}" type="pres">
      <dgm:prSet presAssocID="{D65BD753-6CCD-4652-87F6-449400265AAF}" presName="dummyConnPt" presStyleCnt="0"/>
      <dgm:spPr/>
    </dgm:pt>
    <dgm:pt modelId="{6E669B72-AF70-46EE-B7AD-C0985C38CC81}" type="pres">
      <dgm:prSet presAssocID="{D65BD753-6CCD-4652-87F6-449400265AAF}" presName="node" presStyleLbl="node1" presStyleIdx="0" presStyleCnt="9">
        <dgm:presLayoutVars>
          <dgm:bulletEnabled val="1"/>
        </dgm:presLayoutVars>
      </dgm:prSet>
      <dgm:spPr/>
    </dgm:pt>
    <dgm:pt modelId="{A38FCF67-3B60-4932-90A6-378F55D4BFB9}" type="pres">
      <dgm:prSet presAssocID="{ECE8A811-1273-4A8E-8B7A-E827E1F2C1FD}" presName="sibTrans" presStyleLbl="bgSibTrans2D1" presStyleIdx="0" presStyleCnt="8"/>
      <dgm:spPr/>
    </dgm:pt>
    <dgm:pt modelId="{BB75BBF7-4829-402A-A144-47E78AA45AB5}" type="pres">
      <dgm:prSet presAssocID="{7116CF73-D26A-4918-BC22-D7260A581FAB}" presName="compNode" presStyleCnt="0"/>
      <dgm:spPr/>
    </dgm:pt>
    <dgm:pt modelId="{B34465C1-D35B-4D9A-B45F-3F688F0FCB45}" type="pres">
      <dgm:prSet presAssocID="{7116CF73-D26A-4918-BC22-D7260A581FAB}" presName="dummyConnPt" presStyleCnt="0"/>
      <dgm:spPr/>
    </dgm:pt>
    <dgm:pt modelId="{CE0321A8-4F90-40F5-806F-86A94CCF0F75}" type="pres">
      <dgm:prSet presAssocID="{7116CF73-D26A-4918-BC22-D7260A581FAB}" presName="node" presStyleLbl="node1" presStyleIdx="1" presStyleCnt="9">
        <dgm:presLayoutVars>
          <dgm:bulletEnabled val="1"/>
        </dgm:presLayoutVars>
      </dgm:prSet>
      <dgm:spPr/>
    </dgm:pt>
    <dgm:pt modelId="{3DD5B928-7049-425D-8003-C2EBFCA83141}" type="pres">
      <dgm:prSet presAssocID="{64633FCF-3A68-481C-9809-F5DEBC9F08E8}" presName="sibTrans" presStyleLbl="bgSibTrans2D1" presStyleIdx="1" presStyleCnt="8"/>
      <dgm:spPr/>
    </dgm:pt>
    <dgm:pt modelId="{92216C59-0029-4450-8C3D-5BF5A903D81C}" type="pres">
      <dgm:prSet presAssocID="{3E5E2E1A-8450-4FDE-AB02-ACD21BDE60B1}" presName="compNode" presStyleCnt="0"/>
      <dgm:spPr/>
    </dgm:pt>
    <dgm:pt modelId="{45D11CE3-451A-4659-AA25-0DED39F3A95D}" type="pres">
      <dgm:prSet presAssocID="{3E5E2E1A-8450-4FDE-AB02-ACD21BDE60B1}" presName="dummyConnPt" presStyleCnt="0"/>
      <dgm:spPr/>
    </dgm:pt>
    <dgm:pt modelId="{BA9664A2-C408-4A61-81B5-B4A3DB245CCE}" type="pres">
      <dgm:prSet presAssocID="{3E5E2E1A-8450-4FDE-AB02-ACD21BDE60B1}" presName="node" presStyleLbl="node1" presStyleIdx="2" presStyleCnt="9">
        <dgm:presLayoutVars>
          <dgm:bulletEnabled val="1"/>
        </dgm:presLayoutVars>
      </dgm:prSet>
      <dgm:spPr/>
    </dgm:pt>
    <dgm:pt modelId="{9257E114-FC9F-464B-9EAA-3FB836C0ABA8}" type="pres">
      <dgm:prSet presAssocID="{CBD8778F-003A-4680-A7AE-57C91485D637}" presName="sibTrans" presStyleLbl="bgSibTrans2D1" presStyleIdx="2" presStyleCnt="8"/>
      <dgm:spPr/>
    </dgm:pt>
    <dgm:pt modelId="{56DEF386-DDDA-4813-B6FA-0E64EF594934}" type="pres">
      <dgm:prSet presAssocID="{0A1ED755-11D6-4D2C-9948-B3559E99DA7D}" presName="compNode" presStyleCnt="0"/>
      <dgm:spPr/>
    </dgm:pt>
    <dgm:pt modelId="{F5EFC9BF-145F-48B4-BC03-EA92443B1ED1}" type="pres">
      <dgm:prSet presAssocID="{0A1ED755-11D6-4D2C-9948-B3559E99DA7D}" presName="dummyConnPt" presStyleCnt="0"/>
      <dgm:spPr/>
    </dgm:pt>
    <dgm:pt modelId="{AFC2E855-8E24-4EDF-B6A1-50207302DBB3}" type="pres">
      <dgm:prSet presAssocID="{0A1ED755-11D6-4D2C-9948-B3559E99DA7D}" presName="node" presStyleLbl="node1" presStyleIdx="3" presStyleCnt="9">
        <dgm:presLayoutVars>
          <dgm:bulletEnabled val="1"/>
        </dgm:presLayoutVars>
      </dgm:prSet>
      <dgm:spPr/>
    </dgm:pt>
    <dgm:pt modelId="{7E7F3EF4-A133-43F0-B1EC-BC944E9312D9}" type="pres">
      <dgm:prSet presAssocID="{152B227E-7B36-431D-B6DC-0E5F38E1620D}" presName="sibTrans" presStyleLbl="bgSibTrans2D1" presStyleIdx="3" presStyleCnt="8"/>
      <dgm:spPr/>
    </dgm:pt>
    <dgm:pt modelId="{7EC5D4EF-6522-4660-AF38-7F45544A6571}" type="pres">
      <dgm:prSet presAssocID="{743780BF-5A3D-4E1A-A569-FF4DA9E91470}" presName="compNode" presStyleCnt="0"/>
      <dgm:spPr/>
    </dgm:pt>
    <dgm:pt modelId="{AB97CA9D-893C-424F-BAAA-97D210B4D1BC}" type="pres">
      <dgm:prSet presAssocID="{743780BF-5A3D-4E1A-A569-FF4DA9E91470}" presName="dummyConnPt" presStyleCnt="0"/>
      <dgm:spPr/>
    </dgm:pt>
    <dgm:pt modelId="{A51F508E-A4EB-44F1-99CA-9D6782EBD552}" type="pres">
      <dgm:prSet presAssocID="{743780BF-5A3D-4E1A-A569-FF4DA9E91470}" presName="node" presStyleLbl="node1" presStyleIdx="4" presStyleCnt="9">
        <dgm:presLayoutVars>
          <dgm:bulletEnabled val="1"/>
        </dgm:presLayoutVars>
      </dgm:prSet>
      <dgm:spPr/>
    </dgm:pt>
    <dgm:pt modelId="{08CC273E-27FB-462B-B62C-EEEA8E69B499}" type="pres">
      <dgm:prSet presAssocID="{D942B5E2-A8CE-43DD-BE48-ED2ABB5B8794}" presName="sibTrans" presStyleLbl="bgSibTrans2D1" presStyleIdx="4" presStyleCnt="8"/>
      <dgm:spPr/>
    </dgm:pt>
    <dgm:pt modelId="{5DB38461-FD52-4C7F-8C78-C77D84813D39}" type="pres">
      <dgm:prSet presAssocID="{771D9CDB-0533-4219-99F5-07C18D3E2595}" presName="compNode" presStyleCnt="0"/>
      <dgm:spPr/>
    </dgm:pt>
    <dgm:pt modelId="{3D8B76AD-3C46-45CA-AF78-10C86EE45693}" type="pres">
      <dgm:prSet presAssocID="{771D9CDB-0533-4219-99F5-07C18D3E2595}" presName="dummyConnPt" presStyleCnt="0"/>
      <dgm:spPr/>
    </dgm:pt>
    <dgm:pt modelId="{0707066A-34F4-4301-912E-A55CA8DDB22A}" type="pres">
      <dgm:prSet presAssocID="{771D9CDB-0533-4219-99F5-07C18D3E2595}" presName="node" presStyleLbl="node1" presStyleIdx="5" presStyleCnt="9">
        <dgm:presLayoutVars>
          <dgm:bulletEnabled val="1"/>
        </dgm:presLayoutVars>
      </dgm:prSet>
      <dgm:spPr/>
    </dgm:pt>
    <dgm:pt modelId="{26AF05BD-3C75-4A64-9B59-7D436FB7702E}" type="pres">
      <dgm:prSet presAssocID="{020A9FD2-10AD-4740-B743-555FDE0A5BA9}" presName="sibTrans" presStyleLbl="bgSibTrans2D1" presStyleIdx="5" presStyleCnt="8"/>
      <dgm:spPr/>
    </dgm:pt>
    <dgm:pt modelId="{35363217-63C1-458B-8E1F-372603AB270B}" type="pres">
      <dgm:prSet presAssocID="{77E28779-F46C-41C8-98AD-3C76AF9A5F31}" presName="compNode" presStyleCnt="0"/>
      <dgm:spPr/>
    </dgm:pt>
    <dgm:pt modelId="{280A2BF2-3389-4338-BED8-B5AC7B81808E}" type="pres">
      <dgm:prSet presAssocID="{77E28779-F46C-41C8-98AD-3C76AF9A5F31}" presName="dummyConnPt" presStyleCnt="0"/>
      <dgm:spPr/>
    </dgm:pt>
    <dgm:pt modelId="{84D32F87-3098-49C3-8EFA-53CE2ACA3DFC}" type="pres">
      <dgm:prSet presAssocID="{77E28779-F46C-41C8-98AD-3C76AF9A5F31}" presName="node" presStyleLbl="node1" presStyleIdx="6" presStyleCnt="9">
        <dgm:presLayoutVars>
          <dgm:bulletEnabled val="1"/>
        </dgm:presLayoutVars>
      </dgm:prSet>
      <dgm:spPr/>
    </dgm:pt>
    <dgm:pt modelId="{B20C498C-0159-42EE-A9B8-E160B93D3A98}" type="pres">
      <dgm:prSet presAssocID="{EEF4D5F0-4B9A-4147-B433-55666F179884}" presName="sibTrans" presStyleLbl="bgSibTrans2D1" presStyleIdx="6" presStyleCnt="8"/>
      <dgm:spPr/>
    </dgm:pt>
    <dgm:pt modelId="{E5F965CF-F481-4C45-9080-FEF909B7096F}" type="pres">
      <dgm:prSet presAssocID="{7260F768-C2B3-4D89-98C7-3CBED8815D42}" presName="compNode" presStyleCnt="0"/>
      <dgm:spPr/>
    </dgm:pt>
    <dgm:pt modelId="{4D5190B4-B4CB-4B23-8E31-73D31B082576}" type="pres">
      <dgm:prSet presAssocID="{7260F768-C2B3-4D89-98C7-3CBED8815D42}" presName="dummyConnPt" presStyleCnt="0"/>
      <dgm:spPr/>
    </dgm:pt>
    <dgm:pt modelId="{4E7E8950-EA46-4766-89EF-D5CACFE865CA}" type="pres">
      <dgm:prSet presAssocID="{7260F768-C2B3-4D89-98C7-3CBED8815D42}" presName="node" presStyleLbl="node1" presStyleIdx="7" presStyleCnt="9">
        <dgm:presLayoutVars>
          <dgm:bulletEnabled val="1"/>
        </dgm:presLayoutVars>
      </dgm:prSet>
      <dgm:spPr/>
    </dgm:pt>
    <dgm:pt modelId="{17ACE21A-50CE-4534-B7DF-E20F15C5FA7E}" type="pres">
      <dgm:prSet presAssocID="{3B0B38B7-06ED-4620-B2B9-5B932BBB348A}" presName="sibTrans" presStyleLbl="bgSibTrans2D1" presStyleIdx="7" presStyleCnt="8"/>
      <dgm:spPr/>
    </dgm:pt>
    <dgm:pt modelId="{EBE8B7C8-470E-4C74-B1FE-53CE4505ED06}" type="pres">
      <dgm:prSet presAssocID="{12D0017A-C73F-4C14-9DB2-E77866DFD016}" presName="compNode" presStyleCnt="0"/>
      <dgm:spPr/>
    </dgm:pt>
    <dgm:pt modelId="{F93267AF-FC0A-468A-B457-F9DFB7D8AF98}" type="pres">
      <dgm:prSet presAssocID="{12D0017A-C73F-4C14-9DB2-E77866DFD016}" presName="dummyConnPt" presStyleCnt="0"/>
      <dgm:spPr/>
    </dgm:pt>
    <dgm:pt modelId="{24C31036-276E-499D-A0C7-6DA8D77CD2BC}" type="pres">
      <dgm:prSet presAssocID="{12D0017A-C73F-4C14-9DB2-E77866DFD016}" presName="node" presStyleLbl="node1" presStyleIdx="8" presStyleCnt="9">
        <dgm:presLayoutVars>
          <dgm:bulletEnabled val="1"/>
        </dgm:presLayoutVars>
      </dgm:prSet>
      <dgm:spPr/>
    </dgm:pt>
  </dgm:ptLst>
  <dgm:cxnLst>
    <dgm:cxn modelId="{37CC1009-9BC1-49D3-8990-DF34097577D8}" type="presOf" srcId="{ECE8A811-1273-4A8E-8B7A-E827E1F2C1FD}" destId="{A38FCF67-3B60-4932-90A6-378F55D4BFB9}" srcOrd="0" destOrd="0" presId="urn:microsoft.com/office/officeart/2005/8/layout/bProcess4"/>
    <dgm:cxn modelId="{4202C813-4D36-465D-B9A6-C054FA77D66A}" type="presOf" srcId="{3B0B38B7-06ED-4620-B2B9-5B932BBB348A}" destId="{17ACE21A-50CE-4534-B7DF-E20F15C5FA7E}" srcOrd="0" destOrd="0" presId="urn:microsoft.com/office/officeart/2005/8/layout/bProcess4"/>
    <dgm:cxn modelId="{7E6DF11B-CEC7-44D0-A245-B8FC652C38F0}" type="presOf" srcId="{3E5E2E1A-8450-4FDE-AB02-ACD21BDE60B1}" destId="{BA9664A2-C408-4A61-81B5-B4A3DB245CCE}" srcOrd="0" destOrd="0" presId="urn:microsoft.com/office/officeart/2005/8/layout/bProcess4"/>
    <dgm:cxn modelId="{DCF3E01E-6EDB-4120-9973-7C6B93EAC7ED}" srcId="{D7D1143D-135A-4014-9068-DE2E5F934CB4}" destId="{12D0017A-C73F-4C14-9DB2-E77866DFD016}" srcOrd="8" destOrd="0" parTransId="{550A36B3-3089-447B-86CF-268390B4EA92}" sibTransId="{B421AE74-60C4-4799-866A-F528E91A83AC}"/>
    <dgm:cxn modelId="{1489FB22-0B6B-4082-83F6-7361A69F80DC}" type="presOf" srcId="{64633FCF-3A68-481C-9809-F5DEBC9F08E8}" destId="{3DD5B928-7049-425D-8003-C2EBFCA83141}" srcOrd="0" destOrd="0" presId="urn:microsoft.com/office/officeart/2005/8/layout/bProcess4"/>
    <dgm:cxn modelId="{AB66022C-20CE-4E55-89DE-4B6521CD281C}" type="presOf" srcId="{152B227E-7B36-431D-B6DC-0E5F38E1620D}" destId="{7E7F3EF4-A133-43F0-B1EC-BC944E9312D9}" srcOrd="0" destOrd="0" presId="urn:microsoft.com/office/officeart/2005/8/layout/bProcess4"/>
    <dgm:cxn modelId="{61110C32-AA5E-447A-AF1E-0F1D3A331E00}" type="presOf" srcId="{EEF4D5F0-4B9A-4147-B433-55666F179884}" destId="{B20C498C-0159-42EE-A9B8-E160B93D3A98}" srcOrd="0" destOrd="0" presId="urn:microsoft.com/office/officeart/2005/8/layout/bProcess4"/>
    <dgm:cxn modelId="{8EF20D3F-269A-4821-A501-B6BB73156D12}" srcId="{D7D1143D-135A-4014-9068-DE2E5F934CB4}" destId="{743780BF-5A3D-4E1A-A569-FF4DA9E91470}" srcOrd="4" destOrd="0" parTransId="{9ED1A301-48D0-43E7-890C-94E372DBAE98}" sibTransId="{D942B5E2-A8CE-43DD-BE48-ED2ABB5B8794}"/>
    <dgm:cxn modelId="{C3C6665B-CADA-4A13-8E31-34CB7977096E}" type="presOf" srcId="{771D9CDB-0533-4219-99F5-07C18D3E2595}" destId="{0707066A-34F4-4301-912E-A55CA8DDB22A}" srcOrd="0" destOrd="0" presId="urn:microsoft.com/office/officeart/2005/8/layout/bProcess4"/>
    <dgm:cxn modelId="{0F97A862-81C9-42CD-A7ED-9226B7A6393F}" type="presOf" srcId="{D7D1143D-135A-4014-9068-DE2E5F934CB4}" destId="{D1845CF3-BB79-40E6-8E37-31E32AC34295}" srcOrd="0" destOrd="0" presId="urn:microsoft.com/office/officeart/2005/8/layout/bProcess4"/>
    <dgm:cxn modelId="{58B5CD65-0AFB-42A3-ABA6-06DB5DA785E4}" type="presOf" srcId="{7260F768-C2B3-4D89-98C7-3CBED8815D42}" destId="{4E7E8950-EA46-4766-89EF-D5CACFE865CA}" srcOrd="0" destOrd="0" presId="urn:microsoft.com/office/officeart/2005/8/layout/bProcess4"/>
    <dgm:cxn modelId="{E3BD6971-716B-4688-B277-84070CF1207A}" type="presOf" srcId="{CBD8778F-003A-4680-A7AE-57C91485D637}" destId="{9257E114-FC9F-464B-9EAA-3FB836C0ABA8}" srcOrd="0" destOrd="0" presId="urn:microsoft.com/office/officeart/2005/8/layout/bProcess4"/>
    <dgm:cxn modelId="{26AA4772-6A3B-4366-B586-571D0BE86C25}" type="presOf" srcId="{0A1ED755-11D6-4D2C-9948-B3559E99DA7D}" destId="{AFC2E855-8E24-4EDF-B6A1-50207302DBB3}" srcOrd="0" destOrd="0" presId="urn:microsoft.com/office/officeart/2005/8/layout/bProcess4"/>
    <dgm:cxn modelId="{C2A3F474-79F1-49ED-8773-02EFA532D428}" type="presOf" srcId="{D65BD753-6CCD-4652-87F6-449400265AAF}" destId="{6E669B72-AF70-46EE-B7AD-C0985C38CC81}" srcOrd="0" destOrd="0" presId="urn:microsoft.com/office/officeart/2005/8/layout/bProcess4"/>
    <dgm:cxn modelId="{A7577C78-FBFE-4B9F-9690-A0EFC04C4840}" srcId="{D7D1143D-135A-4014-9068-DE2E5F934CB4}" destId="{3E5E2E1A-8450-4FDE-AB02-ACD21BDE60B1}" srcOrd="2" destOrd="0" parTransId="{F601CBBC-26B6-439E-9C86-ACD0169BCCC3}" sibTransId="{CBD8778F-003A-4680-A7AE-57C91485D637}"/>
    <dgm:cxn modelId="{2A81548E-6FE5-47E9-A804-7D2AA7FCF301}" srcId="{D7D1143D-135A-4014-9068-DE2E5F934CB4}" destId="{77E28779-F46C-41C8-98AD-3C76AF9A5F31}" srcOrd="6" destOrd="0" parTransId="{15E0DE3A-2904-4A75-9DE2-00481332BDE9}" sibTransId="{EEF4D5F0-4B9A-4147-B433-55666F179884}"/>
    <dgm:cxn modelId="{A91ACA96-EAC2-402C-B9C2-A64EE3D4171F}" type="presOf" srcId="{7116CF73-D26A-4918-BC22-D7260A581FAB}" destId="{CE0321A8-4F90-40F5-806F-86A94CCF0F75}" srcOrd="0" destOrd="0" presId="urn:microsoft.com/office/officeart/2005/8/layout/bProcess4"/>
    <dgm:cxn modelId="{EE194CA6-B990-42F3-8F07-8E0789E63D30}" type="presOf" srcId="{743780BF-5A3D-4E1A-A569-FF4DA9E91470}" destId="{A51F508E-A4EB-44F1-99CA-9D6782EBD552}" srcOrd="0" destOrd="0" presId="urn:microsoft.com/office/officeart/2005/8/layout/bProcess4"/>
    <dgm:cxn modelId="{7FB15DA8-69B3-475D-B995-22FCC43AE1FE}" type="presOf" srcId="{77E28779-F46C-41C8-98AD-3C76AF9A5F31}" destId="{84D32F87-3098-49C3-8EFA-53CE2ACA3DFC}" srcOrd="0" destOrd="0" presId="urn:microsoft.com/office/officeart/2005/8/layout/bProcess4"/>
    <dgm:cxn modelId="{BAD37BB7-4722-43B2-91A4-CECB7A376D00}" srcId="{D7D1143D-135A-4014-9068-DE2E5F934CB4}" destId="{7116CF73-D26A-4918-BC22-D7260A581FAB}" srcOrd="1" destOrd="0" parTransId="{C1F37301-A389-4759-A0FB-A0DD0FD46194}" sibTransId="{64633FCF-3A68-481C-9809-F5DEBC9F08E8}"/>
    <dgm:cxn modelId="{2AE8B5E1-75F6-4852-904E-8DDA97ACCFBE}" srcId="{D7D1143D-135A-4014-9068-DE2E5F934CB4}" destId="{D65BD753-6CCD-4652-87F6-449400265AAF}" srcOrd="0" destOrd="0" parTransId="{142FAC2F-165F-4812-97F3-28BBF2D2F4FF}" sibTransId="{ECE8A811-1273-4A8E-8B7A-E827E1F2C1FD}"/>
    <dgm:cxn modelId="{3C566BE6-6B49-4605-A96C-D05F79EC5992}" srcId="{D7D1143D-135A-4014-9068-DE2E5F934CB4}" destId="{7260F768-C2B3-4D89-98C7-3CBED8815D42}" srcOrd="7" destOrd="0" parTransId="{DCA076B1-0DAF-45D0-AA9D-E974E109BBE2}" sibTransId="{3B0B38B7-06ED-4620-B2B9-5B932BBB348A}"/>
    <dgm:cxn modelId="{7133DEF0-3695-4179-AE77-F841DF87F3CF}" type="presOf" srcId="{020A9FD2-10AD-4740-B743-555FDE0A5BA9}" destId="{26AF05BD-3C75-4A64-9B59-7D436FB7702E}" srcOrd="0" destOrd="0" presId="urn:microsoft.com/office/officeart/2005/8/layout/bProcess4"/>
    <dgm:cxn modelId="{B31226F3-7856-48D6-94B8-6C39F2677706}" type="presOf" srcId="{12D0017A-C73F-4C14-9DB2-E77866DFD016}" destId="{24C31036-276E-499D-A0C7-6DA8D77CD2BC}" srcOrd="0" destOrd="0" presId="urn:microsoft.com/office/officeart/2005/8/layout/bProcess4"/>
    <dgm:cxn modelId="{55649FFB-2AAA-4449-9227-BB5B17A081A3}" srcId="{D7D1143D-135A-4014-9068-DE2E5F934CB4}" destId="{771D9CDB-0533-4219-99F5-07C18D3E2595}" srcOrd="5" destOrd="0" parTransId="{CC5A5FC3-7571-4E22-98BB-A78081CAE26D}" sibTransId="{020A9FD2-10AD-4740-B743-555FDE0A5BA9}"/>
    <dgm:cxn modelId="{F88BD4FB-316A-4371-A70B-42E2D287CF85}" srcId="{D7D1143D-135A-4014-9068-DE2E5F934CB4}" destId="{0A1ED755-11D6-4D2C-9948-B3559E99DA7D}" srcOrd="3" destOrd="0" parTransId="{D97BD2DA-EA31-4B4A-B502-8AC4E19866D4}" sibTransId="{152B227E-7B36-431D-B6DC-0E5F38E1620D}"/>
    <dgm:cxn modelId="{1DF63EFE-8618-4F6B-ADB2-09F5DB1849BF}" type="presOf" srcId="{D942B5E2-A8CE-43DD-BE48-ED2ABB5B8794}" destId="{08CC273E-27FB-462B-B62C-EEEA8E69B499}" srcOrd="0" destOrd="0" presId="urn:microsoft.com/office/officeart/2005/8/layout/bProcess4"/>
    <dgm:cxn modelId="{6AA692E0-2BE0-4B51-BFD9-95BF12CE4A34}" type="presParOf" srcId="{D1845CF3-BB79-40E6-8E37-31E32AC34295}" destId="{F996B8E6-C52C-4BB8-8871-823FBBA41B28}" srcOrd="0" destOrd="0" presId="urn:microsoft.com/office/officeart/2005/8/layout/bProcess4"/>
    <dgm:cxn modelId="{5A02C2EA-3687-4157-8E9F-848D6568056D}" type="presParOf" srcId="{F996B8E6-C52C-4BB8-8871-823FBBA41B28}" destId="{3BFCCB53-9BF0-4A4A-AF54-A18BEF372101}" srcOrd="0" destOrd="0" presId="urn:microsoft.com/office/officeart/2005/8/layout/bProcess4"/>
    <dgm:cxn modelId="{B76D9A6F-9207-4506-BE60-E9281F825BF4}" type="presParOf" srcId="{F996B8E6-C52C-4BB8-8871-823FBBA41B28}" destId="{6E669B72-AF70-46EE-B7AD-C0985C38CC81}" srcOrd="1" destOrd="0" presId="urn:microsoft.com/office/officeart/2005/8/layout/bProcess4"/>
    <dgm:cxn modelId="{3148B386-4351-478B-BBB4-422751CBD336}" type="presParOf" srcId="{D1845CF3-BB79-40E6-8E37-31E32AC34295}" destId="{A38FCF67-3B60-4932-90A6-378F55D4BFB9}" srcOrd="1" destOrd="0" presId="urn:microsoft.com/office/officeart/2005/8/layout/bProcess4"/>
    <dgm:cxn modelId="{95801498-C1CE-4252-B3E9-1EF1FED926A7}" type="presParOf" srcId="{D1845CF3-BB79-40E6-8E37-31E32AC34295}" destId="{BB75BBF7-4829-402A-A144-47E78AA45AB5}" srcOrd="2" destOrd="0" presId="urn:microsoft.com/office/officeart/2005/8/layout/bProcess4"/>
    <dgm:cxn modelId="{BEBAC05C-344C-49C9-9088-485EFE8A4614}" type="presParOf" srcId="{BB75BBF7-4829-402A-A144-47E78AA45AB5}" destId="{B34465C1-D35B-4D9A-B45F-3F688F0FCB45}" srcOrd="0" destOrd="0" presId="urn:microsoft.com/office/officeart/2005/8/layout/bProcess4"/>
    <dgm:cxn modelId="{7B10967F-F3B5-41A1-B0AD-75CE5A5640C9}" type="presParOf" srcId="{BB75BBF7-4829-402A-A144-47E78AA45AB5}" destId="{CE0321A8-4F90-40F5-806F-86A94CCF0F75}" srcOrd="1" destOrd="0" presId="urn:microsoft.com/office/officeart/2005/8/layout/bProcess4"/>
    <dgm:cxn modelId="{0DA150A3-DC8D-4CB4-90E4-AF92CD115D55}" type="presParOf" srcId="{D1845CF3-BB79-40E6-8E37-31E32AC34295}" destId="{3DD5B928-7049-425D-8003-C2EBFCA83141}" srcOrd="3" destOrd="0" presId="urn:microsoft.com/office/officeart/2005/8/layout/bProcess4"/>
    <dgm:cxn modelId="{117A4C8E-D79D-4091-A846-73D1D0C0CBC3}" type="presParOf" srcId="{D1845CF3-BB79-40E6-8E37-31E32AC34295}" destId="{92216C59-0029-4450-8C3D-5BF5A903D81C}" srcOrd="4" destOrd="0" presId="urn:microsoft.com/office/officeart/2005/8/layout/bProcess4"/>
    <dgm:cxn modelId="{81896D7A-7DB4-4FC9-94D0-8D37E6233A3A}" type="presParOf" srcId="{92216C59-0029-4450-8C3D-5BF5A903D81C}" destId="{45D11CE3-451A-4659-AA25-0DED39F3A95D}" srcOrd="0" destOrd="0" presId="urn:microsoft.com/office/officeart/2005/8/layout/bProcess4"/>
    <dgm:cxn modelId="{D6462865-4C89-453B-87A7-19FA4C439B87}" type="presParOf" srcId="{92216C59-0029-4450-8C3D-5BF5A903D81C}" destId="{BA9664A2-C408-4A61-81B5-B4A3DB245CCE}" srcOrd="1" destOrd="0" presId="urn:microsoft.com/office/officeart/2005/8/layout/bProcess4"/>
    <dgm:cxn modelId="{16E4270D-721E-4DAC-80FF-EE68E794FF60}" type="presParOf" srcId="{D1845CF3-BB79-40E6-8E37-31E32AC34295}" destId="{9257E114-FC9F-464B-9EAA-3FB836C0ABA8}" srcOrd="5" destOrd="0" presId="urn:microsoft.com/office/officeart/2005/8/layout/bProcess4"/>
    <dgm:cxn modelId="{6CD08A72-7B27-4369-952B-1488C342BA56}" type="presParOf" srcId="{D1845CF3-BB79-40E6-8E37-31E32AC34295}" destId="{56DEF386-DDDA-4813-B6FA-0E64EF594934}" srcOrd="6" destOrd="0" presId="urn:microsoft.com/office/officeart/2005/8/layout/bProcess4"/>
    <dgm:cxn modelId="{7D4D246B-1490-443C-B118-F34CC1877EBF}" type="presParOf" srcId="{56DEF386-DDDA-4813-B6FA-0E64EF594934}" destId="{F5EFC9BF-145F-48B4-BC03-EA92443B1ED1}" srcOrd="0" destOrd="0" presId="urn:microsoft.com/office/officeart/2005/8/layout/bProcess4"/>
    <dgm:cxn modelId="{E582CCA9-6FF6-4BB2-BB1F-2FB0EC06E3A2}" type="presParOf" srcId="{56DEF386-DDDA-4813-B6FA-0E64EF594934}" destId="{AFC2E855-8E24-4EDF-B6A1-50207302DBB3}" srcOrd="1" destOrd="0" presId="urn:microsoft.com/office/officeart/2005/8/layout/bProcess4"/>
    <dgm:cxn modelId="{3958182B-9D71-42A7-AA5F-18C6D5348106}" type="presParOf" srcId="{D1845CF3-BB79-40E6-8E37-31E32AC34295}" destId="{7E7F3EF4-A133-43F0-B1EC-BC944E9312D9}" srcOrd="7" destOrd="0" presId="urn:microsoft.com/office/officeart/2005/8/layout/bProcess4"/>
    <dgm:cxn modelId="{303A6885-CFB5-44B0-AF34-F83938E72A0F}" type="presParOf" srcId="{D1845CF3-BB79-40E6-8E37-31E32AC34295}" destId="{7EC5D4EF-6522-4660-AF38-7F45544A6571}" srcOrd="8" destOrd="0" presId="urn:microsoft.com/office/officeart/2005/8/layout/bProcess4"/>
    <dgm:cxn modelId="{49C6D5A8-9DCB-494F-8555-D70E91E1C8C7}" type="presParOf" srcId="{7EC5D4EF-6522-4660-AF38-7F45544A6571}" destId="{AB97CA9D-893C-424F-BAAA-97D210B4D1BC}" srcOrd="0" destOrd="0" presId="urn:microsoft.com/office/officeart/2005/8/layout/bProcess4"/>
    <dgm:cxn modelId="{61CF2B9C-5605-4A19-886B-8E6EAAF8DDB9}" type="presParOf" srcId="{7EC5D4EF-6522-4660-AF38-7F45544A6571}" destId="{A51F508E-A4EB-44F1-99CA-9D6782EBD552}" srcOrd="1" destOrd="0" presId="urn:microsoft.com/office/officeart/2005/8/layout/bProcess4"/>
    <dgm:cxn modelId="{90FE97F6-539C-48E2-92E2-80859FF24C58}" type="presParOf" srcId="{D1845CF3-BB79-40E6-8E37-31E32AC34295}" destId="{08CC273E-27FB-462B-B62C-EEEA8E69B499}" srcOrd="9" destOrd="0" presId="urn:microsoft.com/office/officeart/2005/8/layout/bProcess4"/>
    <dgm:cxn modelId="{59B07EDA-141E-4853-804F-6A773AB86199}" type="presParOf" srcId="{D1845CF3-BB79-40E6-8E37-31E32AC34295}" destId="{5DB38461-FD52-4C7F-8C78-C77D84813D39}" srcOrd="10" destOrd="0" presId="urn:microsoft.com/office/officeart/2005/8/layout/bProcess4"/>
    <dgm:cxn modelId="{51A7A8A3-C6C1-4B80-9CAD-52B8DDD05CC3}" type="presParOf" srcId="{5DB38461-FD52-4C7F-8C78-C77D84813D39}" destId="{3D8B76AD-3C46-45CA-AF78-10C86EE45693}" srcOrd="0" destOrd="0" presId="urn:microsoft.com/office/officeart/2005/8/layout/bProcess4"/>
    <dgm:cxn modelId="{B8A8691B-E2BD-4F3E-B1BD-88310B6EEC38}" type="presParOf" srcId="{5DB38461-FD52-4C7F-8C78-C77D84813D39}" destId="{0707066A-34F4-4301-912E-A55CA8DDB22A}" srcOrd="1" destOrd="0" presId="urn:microsoft.com/office/officeart/2005/8/layout/bProcess4"/>
    <dgm:cxn modelId="{6E638015-6868-428A-99BC-B9396B9847B2}" type="presParOf" srcId="{D1845CF3-BB79-40E6-8E37-31E32AC34295}" destId="{26AF05BD-3C75-4A64-9B59-7D436FB7702E}" srcOrd="11" destOrd="0" presId="urn:microsoft.com/office/officeart/2005/8/layout/bProcess4"/>
    <dgm:cxn modelId="{A2E76229-9680-4240-9DC4-F11C371E9165}" type="presParOf" srcId="{D1845CF3-BB79-40E6-8E37-31E32AC34295}" destId="{35363217-63C1-458B-8E1F-372603AB270B}" srcOrd="12" destOrd="0" presId="urn:microsoft.com/office/officeart/2005/8/layout/bProcess4"/>
    <dgm:cxn modelId="{62BA9B6C-CED4-433A-B67A-944A5C51EDBE}" type="presParOf" srcId="{35363217-63C1-458B-8E1F-372603AB270B}" destId="{280A2BF2-3389-4338-BED8-B5AC7B81808E}" srcOrd="0" destOrd="0" presId="urn:microsoft.com/office/officeart/2005/8/layout/bProcess4"/>
    <dgm:cxn modelId="{9581947C-E7DE-46A7-95D0-D8BAA9A77FFA}" type="presParOf" srcId="{35363217-63C1-458B-8E1F-372603AB270B}" destId="{84D32F87-3098-49C3-8EFA-53CE2ACA3DFC}" srcOrd="1" destOrd="0" presId="urn:microsoft.com/office/officeart/2005/8/layout/bProcess4"/>
    <dgm:cxn modelId="{7D2662FA-74ED-4168-9BB1-2FD69AFD9F74}" type="presParOf" srcId="{D1845CF3-BB79-40E6-8E37-31E32AC34295}" destId="{B20C498C-0159-42EE-A9B8-E160B93D3A98}" srcOrd="13" destOrd="0" presId="urn:microsoft.com/office/officeart/2005/8/layout/bProcess4"/>
    <dgm:cxn modelId="{5ECA8FD7-79B6-4B1D-BDF2-D5227BE76555}" type="presParOf" srcId="{D1845CF3-BB79-40E6-8E37-31E32AC34295}" destId="{E5F965CF-F481-4C45-9080-FEF909B7096F}" srcOrd="14" destOrd="0" presId="urn:microsoft.com/office/officeart/2005/8/layout/bProcess4"/>
    <dgm:cxn modelId="{1E66E203-B6F6-4085-98B1-CB7986214844}" type="presParOf" srcId="{E5F965CF-F481-4C45-9080-FEF909B7096F}" destId="{4D5190B4-B4CB-4B23-8E31-73D31B082576}" srcOrd="0" destOrd="0" presId="urn:microsoft.com/office/officeart/2005/8/layout/bProcess4"/>
    <dgm:cxn modelId="{18F78BCD-4C77-4E80-B5B6-17093E70528F}" type="presParOf" srcId="{E5F965CF-F481-4C45-9080-FEF909B7096F}" destId="{4E7E8950-EA46-4766-89EF-D5CACFE865CA}" srcOrd="1" destOrd="0" presId="urn:microsoft.com/office/officeart/2005/8/layout/bProcess4"/>
    <dgm:cxn modelId="{9DC16264-E984-4155-BA4B-8EB13B2740C2}" type="presParOf" srcId="{D1845CF3-BB79-40E6-8E37-31E32AC34295}" destId="{17ACE21A-50CE-4534-B7DF-E20F15C5FA7E}" srcOrd="15" destOrd="0" presId="urn:microsoft.com/office/officeart/2005/8/layout/bProcess4"/>
    <dgm:cxn modelId="{365E4DB3-1E58-478D-B52F-3ECB01C6307B}" type="presParOf" srcId="{D1845CF3-BB79-40E6-8E37-31E32AC34295}" destId="{EBE8B7C8-470E-4C74-B1FE-53CE4505ED06}" srcOrd="16" destOrd="0" presId="urn:microsoft.com/office/officeart/2005/8/layout/bProcess4"/>
    <dgm:cxn modelId="{23DF6464-1F33-4264-B971-D9E8B93EE03C}" type="presParOf" srcId="{EBE8B7C8-470E-4C74-B1FE-53CE4505ED06}" destId="{F93267AF-FC0A-468A-B457-F9DFB7D8AF98}" srcOrd="0" destOrd="0" presId="urn:microsoft.com/office/officeart/2005/8/layout/bProcess4"/>
    <dgm:cxn modelId="{7F49836F-1A4B-42F3-838E-538873421616}" type="presParOf" srcId="{EBE8B7C8-470E-4C74-B1FE-53CE4505ED06}" destId="{24C31036-276E-499D-A0C7-6DA8D77CD2B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4FA635-B2A7-474E-BB6E-89CCDF84165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7394174-1B39-4CA1-B3AA-0F3137B37055}">
      <dgm:prSet phldrT="[Text]" custT="1"/>
      <dgm:spPr/>
      <dgm:t>
        <a:bodyPr/>
        <a:lstStyle/>
        <a:p>
          <a:r>
            <a:rPr lang="en-GB" sz="1800" b="1"/>
            <a:t>Scotland</a:t>
          </a:r>
          <a:r>
            <a:rPr lang="en-GB" sz="1500"/>
            <a:t> </a:t>
          </a:r>
        </a:p>
      </dgm:t>
    </dgm:pt>
    <dgm:pt modelId="{33935CD1-80AC-49E4-8A40-D5F26DC0EB11}" type="parTrans" cxnId="{F803DB5C-68D9-4523-B8B1-FDCF04F24C65}">
      <dgm:prSet/>
      <dgm:spPr/>
      <dgm:t>
        <a:bodyPr/>
        <a:lstStyle/>
        <a:p>
          <a:endParaRPr lang="en-GB"/>
        </a:p>
      </dgm:t>
    </dgm:pt>
    <dgm:pt modelId="{EA341C42-984D-4D97-9C0E-117EAC391B62}" type="sibTrans" cxnId="{F803DB5C-68D9-4523-B8B1-FDCF04F24C65}">
      <dgm:prSet/>
      <dgm:spPr/>
      <dgm:t>
        <a:bodyPr/>
        <a:lstStyle/>
        <a:p>
          <a:endParaRPr lang="en-GB"/>
        </a:p>
      </dgm:t>
    </dgm:pt>
    <dgm:pt modelId="{25F017AC-B416-434A-989D-89441B337D21}">
      <dgm:prSet phldrT="[Text]"/>
      <dgm:spPr/>
      <dgm:t>
        <a:bodyPr/>
        <a:lstStyle/>
        <a:p>
          <a:r>
            <a:rPr lang="en-GB"/>
            <a:t>SFC Review of Coherent Provision and Sustainability </a:t>
          </a:r>
        </a:p>
      </dgm:t>
    </dgm:pt>
    <dgm:pt modelId="{6D727939-E7E6-4489-BF5E-11FB5374BBE9}" type="parTrans" cxnId="{1053FDBE-C127-488B-85AE-34C5114AB593}">
      <dgm:prSet/>
      <dgm:spPr/>
      <dgm:t>
        <a:bodyPr/>
        <a:lstStyle/>
        <a:p>
          <a:endParaRPr lang="en-GB"/>
        </a:p>
      </dgm:t>
    </dgm:pt>
    <dgm:pt modelId="{061DE361-C004-4B85-ABBF-553560BF2D77}" type="sibTrans" cxnId="{1053FDBE-C127-488B-85AE-34C5114AB593}">
      <dgm:prSet/>
      <dgm:spPr/>
      <dgm:t>
        <a:bodyPr/>
        <a:lstStyle/>
        <a:p>
          <a:endParaRPr lang="en-GB"/>
        </a:p>
      </dgm:t>
    </dgm:pt>
    <dgm:pt modelId="{22E6B776-2596-4B09-AE5E-52C53A56F836}">
      <dgm:prSet phldrT="[Text]" custT="1"/>
      <dgm:spPr/>
      <dgm:t>
        <a:bodyPr/>
        <a:lstStyle/>
        <a:p>
          <a:r>
            <a:rPr lang="en-GB" sz="1800" b="1"/>
            <a:t>England</a:t>
          </a:r>
          <a:r>
            <a:rPr lang="en-GB" sz="1500"/>
            <a:t> </a:t>
          </a:r>
        </a:p>
      </dgm:t>
    </dgm:pt>
    <dgm:pt modelId="{F514315E-AC63-4BC3-9417-4853BD41559E}" type="parTrans" cxnId="{9BCD36C9-0EB3-412E-B714-CFDAEFB19C82}">
      <dgm:prSet/>
      <dgm:spPr/>
      <dgm:t>
        <a:bodyPr/>
        <a:lstStyle/>
        <a:p>
          <a:endParaRPr lang="en-GB"/>
        </a:p>
      </dgm:t>
    </dgm:pt>
    <dgm:pt modelId="{2A2D22E0-55B0-45CE-B14B-CA354DEFAE9E}" type="sibTrans" cxnId="{9BCD36C9-0EB3-412E-B714-CFDAEFB19C82}">
      <dgm:prSet/>
      <dgm:spPr/>
      <dgm:t>
        <a:bodyPr/>
        <a:lstStyle/>
        <a:p>
          <a:endParaRPr lang="en-GB"/>
        </a:p>
      </dgm:t>
    </dgm:pt>
    <dgm:pt modelId="{D703DDFC-D4EF-456D-A993-EB6AB25489FA}">
      <dgm:prSet phldrT="[Text]"/>
      <dgm:spPr/>
      <dgm:t>
        <a:bodyPr/>
        <a:lstStyle/>
        <a:p>
          <a:r>
            <a:rPr lang="en-GB"/>
            <a:t>Skills Bill; Post </a:t>
          </a:r>
          <a:r>
            <a:rPr lang="en-GB" err="1"/>
            <a:t>Augar</a:t>
          </a:r>
          <a:r>
            <a:rPr lang="en-GB"/>
            <a:t> HE Reform- Lifelong Loan Entitlement </a:t>
          </a:r>
        </a:p>
      </dgm:t>
    </dgm:pt>
    <dgm:pt modelId="{AE06467E-597E-4697-918F-41518018CDF6}" type="parTrans" cxnId="{CC34C036-8943-4837-9CF9-1CF2F7FFF7DC}">
      <dgm:prSet/>
      <dgm:spPr/>
      <dgm:t>
        <a:bodyPr/>
        <a:lstStyle/>
        <a:p>
          <a:endParaRPr lang="en-GB"/>
        </a:p>
      </dgm:t>
    </dgm:pt>
    <dgm:pt modelId="{ED5412E7-C8C0-4B18-8A58-CF024572BB66}" type="sibTrans" cxnId="{CC34C036-8943-4837-9CF9-1CF2F7FFF7DC}">
      <dgm:prSet/>
      <dgm:spPr/>
      <dgm:t>
        <a:bodyPr/>
        <a:lstStyle/>
        <a:p>
          <a:endParaRPr lang="en-GB"/>
        </a:p>
      </dgm:t>
    </dgm:pt>
    <dgm:pt modelId="{B5DA55F4-39E8-451B-A91D-2C8854348E9D}">
      <dgm:prSet phldrT="[Text]" custT="1"/>
      <dgm:spPr/>
      <dgm:t>
        <a:bodyPr/>
        <a:lstStyle/>
        <a:p>
          <a:r>
            <a:rPr lang="en-GB" sz="2000" b="1"/>
            <a:t>Wales</a:t>
          </a:r>
          <a:r>
            <a:rPr lang="en-GB" sz="1500"/>
            <a:t> </a:t>
          </a:r>
        </a:p>
      </dgm:t>
    </dgm:pt>
    <dgm:pt modelId="{2C3C3601-1CCF-4F14-A4C5-67512BE25923}" type="parTrans" cxnId="{64F7E708-8B09-4951-AD71-45EF9EA29B68}">
      <dgm:prSet/>
      <dgm:spPr/>
      <dgm:t>
        <a:bodyPr/>
        <a:lstStyle/>
        <a:p>
          <a:endParaRPr lang="en-GB"/>
        </a:p>
      </dgm:t>
    </dgm:pt>
    <dgm:pt modelId="{6B76F4F9-A4F8-4F47-B852-06A54CF845E2}" type="sibTrans" cxnId="{64F7E708-8B09-4951-AD71-45EF9EA29B68}">
      <dgm:prSet/>
      <dgm:spPr/>
      <dgm:t>
        <a:bodyPr/>
        <a:lstStyle/>
        <a:p>
          <a:endParaRPr lang="en-GB"/>
        </a:p>
      </dgm:t>
    </dgm:pt>
    <dgm:pt modelId="{69DEFF59-B695-4972-8479-3159C9EB51B3}">
      <dgm:prSet phldrT="[Text]"/>
      <dgm:spPr/>
      <dgm:t>
        <a:bodyPr/>
        <a:lstStyle/>
        <a:p>
          <a:r>
            <a:rPr lang="en-GB"/>
            <a:t>Tertiary Education and Research (Wales) Bill </a:t>
          </a:r>
        </a:p>
      </dgm:t>
    </dgm:pt>
    <dgm:pt modelId="{FF5C6048-EB9B-44AC-87C9-FCC108FB51E2}" type="parTrans" cxnId="{F7AD7854-CB90-40CE-BA24-E39DD60434CF}">
      <dgm:prSet/>
      <dgm:spPr/>
      <dgm:t>
        <a:bodyPr/>
        <a:lstStyle/>
        <a:p>
          <a:endParaRPr lang="en-GB"/>
        </a:p>
      </dgm:t>
    </dgm:pt>
    <dgm:pt modelId="{099CCCD2-530B-430E-96EE-18E4CD67C6FE}" type="sibTrans" cxnId="{F7AD7854-CB90-40CE-BA24-E39DD60434CF}">
      <dgm:prSet/>
      <dgm:spPr/>
      <dgm:t>
        <a:bodyPr/>
        <a:lstStyle/>
        <a:p>
          <a:endParaRPr lang="en-GB"/>
        </a:p>
      </dgm:t>
    </dgm:pt>
    <dgm:pt modelId="{E8895CBF-2369-486A-9AEB-B810EA54E97C}">
      <dgm:prSet custT="1"/>
      <dgm:spPr/>
      <dgm:t>
        <a:bodyPr/>
        <a:lstStyle/>
        <a:p>
          <a:r>
            <a:rPr lang="en-GB" sz="2000" b="1"/>
            <a:t>NI</a:t>
          </a:r>
        </a:p>
      </dgm:t>
    </dgm:pt>
    <dgm:pt modelId="{DC17AB2C-EF3A-4103-A86C-14F9BFCD9157}" type="parTrans" cxnId="{85D0C925-9C2D-49FE-8217-C8DC0D501DEE}">
      <dgm:prSet/>
      <dgm:spPr/>
      <dgm:t>
        <a:bodyPr/>
        <a:lstStyle/>
        <a:p>
          <a:endParaRPr lang="en-GB"/>
        </a:p>
      </dgm:t>
    </dgm:pt>
    <dgm:pt modelId="{54C49E4F-3456-4342-97B0-3D0ED800ABD5}" type="sibTrans" cxnId="{85D0C925-9C2D-49FE-8217-C8DC0D501DEE}">
      <dgm:prSet/>
      <dgm:spPr/>
      <dgm:t>
        <a:bodyPr/>
        <a:lstStyle/>
        <a:p>
          <a:endParaRPr lang="en-GB"/>
        </a:p>
      </dgm:t>
    </dgm:pt>
    <dgm:pt modelId="{E1081CC0-F18B-4D68-99BE-8776EB538178}">
      <dgm:prSet/>
      <dgm:spPr/>
      <dgm:t>
        <a:bodyPr/>
        <a:lstStyle/>
        <a:p>
          <a:r>
            <a:rPr lang="en-GB"/>
            <a:t>Skills for a 10x Economy</a:t>
          </a:r>
        </a:p>
      </dgm:t>
    </dgm:pt>
    <dgm:pt modelId="{1584B1F6-E8FD-4BF1-B9EC-A627B98C0928}" type="parTrans" cxnId="{6F5E32D2-DEDD-4CD7-80FD-D845F3D765CB}">
      <dgm:prSet/>
      <dgm:spPr/>
      <dgm:t>
        <a:bodyPr/>
        <a:lstStyle/>
        <a:p>
          <a:endParaRPr lang="en-GB"/>
        </a:p>
      </dgm:t>
    </dgm:pt>
    <dgm:pt modelId="{F77FA14F-4C87-4577-AF1A-88D7885D37E0}" type="sibTrans" cxnId="{6F5E32D2-DEDD-4CD7-80FD-D845F3D765CB}">
      <dgm:prSet/>
      <dgm:spPr/>
      <dgm:t>
        <a:bodyPr/>
        <a:lstStyle/>
        <a:p>
          <a:endParaRPr lang="en-GB"/>
        </a:p>
      </dgm:t>
    </dgm:pt>
    <dgm:pt modelId="{7083B345-981C-4DCF-B8A4-704A3AFBF1BE}" type="pres">
      <dgm:prSet presAssocID="{664FA635-B2A7-474E-BB6E-89CCDF84165B}" presName="linearFlow" presStyleCnt="0">
        <dgm:presLayoutVars>
          <dgm:dir/>
          <dgm:animLvl val="lvl"/>
          <dgm:resizeHandles val="exact"/>
        </dgm:presLayoutVars>
      </dgm:prSet>
      <dgm:spPr/>
    </dgm:pt>
    <dgm:pt modelId="{555CDF2B-79B0-4D53-BB7C-C6ED3FDC860B}" type="pres">
      <dgm:prSet presAssocID="{37394174-1B39-4CA1-B3AA-0F3137B37055}" presName="composite" presStyleCnt="0"/>
      <dgm:spPr/>
    </dgm:pt>
    <dgm:pt modelId="{451A025E-AED4-40CE-85B2-C1D88FFFA8D7}" type="pres">
      <dgm:prSet presAssocID="{37394174-1B39-4CA1-B3AA-0F3137B37055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9A7A4FB7-C406-4F28-B098-80898C1BE96B}" type="pres">
      <dgm:prSet presAssocID="{37394174-1B39-4CA1-B3AA-0F3137B37055}" presName="descendantText" presStyleLbl="alignAcc1" presStyleIdx="0" presStyleCnt="4">
        <dgm:presLayoutVars>
          <dgm:bulletEnabled val="1"/>
        </dgm:presLayoutVars>
      </dgm:prSet>
      <dgm:spPr/>
    </dgm:pt>
    <dgm:pt modelId="{7C94CD4B-DABB-4D09-A570-D328451A1F6D}" type="pres">
      <dgm:prSet presAssocID="{EA341C42-984D-4D97-9C0E-117EAC391B62}" presName="sp" presStyleCnt="0"/>
      <dgm:spPr/>
    </dgm:pt>
    <dgm:pt modelId="{A4E12F2A-65A8-4A39-B239-78CF06B19E14}" type="pres">
      <dgm:prSet presAssocID="{22E6B776-2596-4B09-AE5E-52C53A56F836}" presName="composite" presStyleCnt="0"/>
      <dgm:spPr/>
    </dgm:pt>
    <dgm:pt modelId="{29156CFB-18E5-49D4-919D-69D4AAA30078}" type="pres">
      <dgm:prSet presAssocID="{22E6B776-2596-4B09-AE5E-52C53A56F836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44879A56-704C-4777-ACE5-DEE8B17A20FC}" type="pres">
      <dgm:prSet presAssocID="{22E6B776-2596-4B09-AE5E-52C53A56F836}" presName="descendantText" presStyleLbl="alignAcc1" presStyleIdx="1" presStyleCnt="4">
        <dgm:presLayoutVars>
          <dgm:bulletEnabled val="1"/>
        </dgm:presLayoutVars>
      </dgm:prSet>
      <dgm:spPr/>
    </dgm:pt>
    <dgm:pt modelId="{DE858BE8-89F1-494B-933F-7CAC22A4B469}" type="pres">
      <dgm:prSet presAssocID="{2A2D22E0-55B0-45CE-B14B-CA354DEFAE9E}" presName="sp" presStyleCnt="0"/>
      <dgm:spPr/>
    </dgm:pt>
    <dgm:pt modelId="{0D077B0A-3CAF-459F-BE97-02DD544D9AA9}" type="pres">
      <dgm:prSet presAssocID="{B5DA55F4-39E8-451B-A91D-2C8854348E9D}" presName="composite" presStyleCnt="0"/>
      <dgm:spPr/>
    </dgm:pt>
    <dgm:pt modelId="{90568CCB-282C-48D7-B90B-C51D1C2CEB30}" type="pres">
      <dgm:prSet presAssocID="{B5DA55F4-39E8-451B-A91D-2C8854348E9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1501B126-9D8B-4090-856E-3218F9E033E1}" type="pres">
      <dgm:prSet presAssocID="{B5DA55F4-39E8-451B-A91D-2C8854348E9D}" presName="descendantText" presStyleLbl="alignAcc1" presStyleIdx="2" presStyleCnt="4">
        <dgm:presLayoutVars>
          <dgm:bulletEnabled val="1"/>
        </dgm:presLayoutVars>
      </dgm:prSet>
      <dgm:spPr/>
    </dgm:pt>
    <dgm:pt modelId="{D9CDC931-C97B-4D23-BE23-6D318F4DE060}" type="pres">
      <dgm:prSet presAssocID="{6B76F4F9-A4F8-4F47-B852-06A54CF845E2}" presName="sp" presStyleCnt="0"/>
      <dgm:spPr/>
    </dgm:pt>
    <dgm:pt modelId="{81A932F0-6224-46C4-9C45-6E59B4CDD750}" type="pres">
      <dgm:prSet presAssocID="{E8895CBF-2369-486A-9AEB-B810EA54E97C}" presName="composite" presStyleCnt="0"/>
      <dgm:spPr/>
    </dgm:pt>
    <dgm:pt modelId="{EE3F2970-7A7E-493D-806A-80462F4FC7E9}" type="pres">
      <dgm:prSet presAssocID="{E8895CBF-2369-486A-9AEB-B810EA54E97C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4065918-FFC6-4328-AF1A-E137B85F3DF9}" type="pres">
      <dgm:prSet presAssocID="{E8895CBF-2369-486A-9AEB-B810EA54E97C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64F7E708-8B09-4951-AD71-45EF9EA29B68}" srcId="{664FA635-B2A7-474E-BB6E-89CCDF84165B}" destId="{B5DA55F4-39E8-451B-A91D-2C8854348E9D}" srcOrd="2" destOrd="0" parTransId="{2C3C3601-1CCF-4F14-A4C5-67512BE25923}" sibTransId="{6B76F4F9-A4F8-4F47-B852-06A54CF845E2}"/>
    <dgm:cxn modelId="{85D0C925-9C2D-49FE-8217-C8DC0D501DEE}" srcId="{664FA635-B2A7-474E-BB6E-89CCDF84165B}" destId="{E8895CBF-2369-486A-9AEB-B810EA54E97C}" srcOrd="3" destOrd="0" parTransId="{DC17AB2C-EF3A-4103-A86C-14F9BFCD9157}" sibTransId="{54C49E4F-3456-4342-97B0-3D0ED800ABD5}"/>
    <dgm:cxn modelId="{CC34C036-8943-4837-9CF9-1CF2F7FFF7DC}" srcId="{22E6B776-2596-4B09-AE5E-52C53A56F836}" destId="{D703DDFC-D4EF-456D-A993-EB6AB25489FA}" srcOrd="0" destOrd="0" parTransId="{AE06467E-597E-4697-918F-41518018CDF6}" sibTransId="{ED5412E7-C8C0-4B18-8A58-CF024572BB66}"/>
    <dgm:cxn modelId="{90572C3A-AB0F-4146-9BAB-1459CA6A6C44}" type="presOf" srcId="{B5DA55F4-39E8-451B-A91D-2C8854348E9D}" destId="{90568CCB-282C-48D7-B90B-C51D1C2CEB30}" srcOrd="0" destOrd="0" presId="urn:microsoft.com/office/officeart/2005/8/layout/chevron2"/>
    <dgm:cxn modelId="{F803DB5C-68D9-4523-B8B1-FDCF04F24C65}" srcId="{664FA635-B2A7-474E-BB6E-89CCDF84165B}" destId="{37394174-1B39-4CA1-B3AA-0F3137B37055}" srcOrd="0" destOrd="0" parTransId="{33935CD1-80AC-49E4-8A40-D5F26DC0EB11}" sibTransId="{EA341C42-984D-4D97-9C0E-117EAC391B62}"/>
    <dgm:cxn modelId="{038C1645-66D8-421C-AAA4-3242E72B6AFC}" type="presOf" srcId="{69DEFF59-B695-4972-8479-3159C9EB51B3}" destId="{1501B126-9D8B-4090-856E-3218F9E033E1}" srcOrd="0" destOrd="0" presId="urn:microsoft.com/office/officeart/2005/8/layout/chevron2"/>
    <dgm:cxn modelId="{F7AD7854-CB90-40CE-BA24-E39DD60434CF}" srcId="{B5DA55F4-39E8-451B-A91D-2C8854348E9D}" destId="{69DEFF59-B695-4972-8479-3159C9EB51B3}" srcOrd="0" destOrd="0" parTransId="{FF5C6048-EB9B-44AC-87C9-FCC108FB51E2}" sibTransId="{099CCCD2-530B-430E-96EE-18E4CD67C6FE}"/>
    <dgm:cxn modelId="{7A2C4082-0967-412D-82D7-7707D5A80F70}" type="presOf" srcId="{E1081CC0-F18B-4D68-99BE-8776EB538178}" destId="{14065918-FFC6-4328-AF1A-E137B85F3DF9}" srcOrd="0" destOrd="0" presId="urn:microsoft.com/office/officeart/2005/8/layout/chevron2"/>
    <dgm:cxn modelId="{58741E86-5D72-419F-BC84-F88F9D829B50}" type="presOf" srcId="{664FA635-B2A7-474E-BB6E-89CCDF84165B}" destId="{7083B345-981C-4DCF-B8A4-704A3AFBF1BE}" srcOrd="0" destOrd="0" presId="urn:microsoft.com/office/officeart/2005/8/layout/chevron2"/>
    <dgm:cxn modelId="{3AA2BE99-6FEF-464A-B0C6-15B7C707B53E}" type="presOf" srcId="{D703DDFC-D4EF-456D-A993-EB6AB25489FA}" destId="{44879A56-704C-4777-ACE5-DEE8B17A20FC}" srcOrd="0" destOrd="0" presId="urn:microsoft.com/office/officeart/2005/8/layout/chevron2"/>
    <dgm:cxn modelId="{1053FDBE-C127-488B-85AE-34C5114AB593}" srcId="{37394174-1B39-4CA1-B3AA-0F3137B37055}" destId="{25F017AC-B416-434A-989D-89441B337D21}" srcOrd="0" destOrd="0" parTransId="{6D727939-E7E6-4489-BF5E-11FB5374BBE9}" sibTransId="{061DE361-C004-4B85-ABBF-553560BF2D77}"/>
    <dgm:cxn modelId="{9BCD36C9-0EB3-412E-B714-CFDAEFB19C82}" srcId="{664FA635-B2A7-474E-BB6E-89CCDF84165B}" destId="{22E6B776-2596-4B09-AE5E-52C53A56F836}" srcOrd="1" destOrd="0" parTransId="{F514315E-AC63-4BC3-9417-4853BD41559E}" sibTransId="{2A2D22E0-55B0-45CE-B14B-CA354DEFAE9E}"/>
    <dgm:cxn modelId="{6F5E32D2-DEDD-4CD7-80FD-D845F3D765CB}" srcId="{E8895CBF-2369-486A-9AEB-B810EA54E97C}" destId="{E1081CC0-F18B-4D68-99BE-8776EB538178}" srcOrd="0" destOrd="0" parTransId="{1584B1F6-E8FD-4BF1-B9EC-A627B98C0928}" sibTransId="{F77FA14F-4C87-4577-AF1A-88D7885D37E0}"/>
    <dgm:cxn modelId="{F0B7ACD5-F191-40E0-8269-CC86D77F6424}" type="presOf" srcId="{22E6B776-2596-4B09-AE5E-52C53A56F836}" destId="{29156CFB-18E5-49D4-919D-69D4AAA30078}" srcOrd="0" destOrd="0" presId="urn:microsoft.com/office/officeart/2005/8/layout/chevron2"/>
    <dgm:cxn modelId="{1FCD1EDB-A999-45C7-B2A7-359209A7F46E}" type="presOf" srcId="{E8895CBF-2369-486A-9AEB-B810EA54E97C}" destId="{EE3F2970-7A7E-493D-806A-80462F4FC7E9}" srcOrd="0" destOrd="0" presId="urn:microsoft.com/office/officeart/2005/8/layout/chevron2"/>
    <dgm:cxn modelId="{ED69F0DD-29ED-4070-87F6-D9F342F61AE1}" type="presOf" srcId="{25F017AC-B416-434A-989D-89441B337D21}" destId="{9A7A4FB7-C406-4F28-B098-80898C1BE96B}" srcOrd="0" destOrd="0" presId="urn:microsoft.com/office/officeart/2005/8/layout/chevron2"/>
    <dgm:cxn modelId="{353866FD-6577-4E94-A115-B9683A4E60C4}" type="presOf" srcId="{37394174-1B39-4CA1-B3AA-0F3137B37055}" destId="{451A025E-AED4-40CE-85B2-C1D88FFFA8D7}" srcOrd="0" destOrd="0" presId="urn:microsoft.com/office/officeart/2005/8/layout/chevron2"/>
    <dgm:cxn modelId="{8355E0A6-86E4-45C4-83F3-7694012E2D96}" type="presParOf" srcId="{7083B345-981C-4DCF-B8A4-704A3AFBF1BE}" destId="{555CDF2B-79B0-4D53-BB7C-C6ED3FDC860B}" srcOrd="0" destOrd="0" presId="urn:microsoft.com/office/officeart/2005/8/layout/chevron2"/>
    <dgm:cxn modelId="{B7935E1B-DA33-47DB-9DD4-EB7BFAE4A76D}" type="presParOf" srcId="{555CDF2B-79B0-4D53-BB7C-C6ED3FDC860B}" destId="{451A025E-AED4-40CE-85B2-C1D88FFFA8D7}" srcOrd="0" destOrd="0" presId="urn:microsoft.com/office/officeart/2005/8/layout/chevron2"/>
    <dgm:cxn modelId="{E1D35F52-22CE-48EF-8049-9FFEF1FB5972}" type="presParOf" srcId="{555CDF2B-79B0-4D53-BB7C-C6ED3FDC860B}" destId="{9A7A4FB7-C406-4F28-B098-80898C1BE96B}" srcOrd="1" destOrd="0" presId="urn:microsoft.com/office/officeart/2005/8/layout/chevron2"/>
    <dgm:cxn modelId="{0032C016-D982-4365-A36B-7D9C63E6DE05}" type="presParOf" srcId="{7083B345-981C-4DCF-B8A4-704A3AFBF1BE}" destId="{7C94CD4B-DABB-4D09-A570-D328451A1F6D}" srcOrd="1" destOrd="0" presId="urn:microsoft.com/office/officeart/2005/8/layout/chevron2"/>
    <dgm:cxn modelId="{67762589-F845-439D-AE5C-4C1F3991904A}" type="presParOf" srcId="{7083B345-981C-4DCF-B8A4-704A3AFBF1BE}" destId="{A4E12F2A-65A8-4A39-B239-78CF06B19E14}" srcOrd="2" destOrd="0" presId="urn:microsoft.com/office/officeart/2005/8/layout/chevron2"/>
    <dgm:cxn modelId="{0D57F424-BE0E-42FB-8643-010CD4FF3DBA}" type="presParOf" srcId="{A4E12F2A-65A8-4A39-B239-78CF06B19E14}" destId="{29156CFB-18E5-49D4-919D-69D4AAA30078}" srcOrd="0" destOrd="0" presId="urn:microsoft.com/office/officeart/2005/8/layout/chevron2"/>
    <dgm:cxn modelId="{501BE383-1C3A-4DC1-B0DC-4869CD5F143A}" type="presParOf" srcId="{A4E12F2A-65A8-4A39-B239-78CF06B19E14}" destId="{44879A56-704C-4777-ACE5-DEE8B17A20FC}" srcOrd="1" destOrd="0" presId="urn:microsoft.com/office/officeart/2005/8/layout/chevron2"/>
    <dgm:cxn modelId="{C777430E-6605-4CF1-9439-35F9F67E3218}" type="presParOf" srcId="{7083B345-981C-4DCF-B8A4-704A3AFBF1BE}" destId="{DE858BE8-89F1-494B-933F-7CAC22A4B469}" srcOrd="3" destOrd="0" presId="urn:microsoft.com/office/officeart/2005/8/layout/chevron2"/>
    <dgm:cxn modelId="{B57CDAF3-B3D2-441A-BCAD-F2B8B13AF2BD}" type="presParOf" srcId="{7083B345-981C-4DCF-B8A4-704A3AFBF1BE}" destId="{0D077B0A-3CAF-459F-BE97-02DD544D9AA9}" srcOrd="4" destOrd="0" presId="urn:microsoft.com/office/officeart/2005/8/layout/chevron2"/>
    <dgm:cxn modelId="{AE8B5923-EFD4-4A3E-91D8-F8BD7FF84757}" type="presParOf" srcId="{0D077B0A-3CAF-459F-BE97-02DD544D9AA9}" destId="{90568CCB-282C-48D7-B90B-C51D1C2CEB30}" srcOrd="0" destOrd="0" presId="urn:microsoft.com/office/officeart/2005/8/layout/chevron2"/>
    <dgm:cxn modelId="{99845DC0-871A-45C0-ACA4-B0BF19A505AA}" type="presParOf" srcId="{0D077B0A-3CAF-459F-BE97-02DD544D9AA9}" destId="{1501B126-9D8B-4090-856E-3218F9E033E1}" srcOrd="1" destOrd="0" presId="urn:microsoft.com/office/officeart/2005/8/layout/chevron2"/>
    <dgm:cxn modelId="{2927D49F-0000-4EB9-9FCC-6C1CF6A5A778}" type="presParOf" srcId="{7083B345-981C-4DCF-B8A4-704A3AFBF1BE}" destId="{D9CDC931-C97B-4D23-BE23-6D318F4DE060}" srcOrd="5" destOrd="0" presId="urn:microsoft.com/office/officeart/2005/8/layout/chevron2"/>
    <dgm:cxn modelId="{4ACF601D-2739-4E28-8B61-8A2ABE46D765}" type="presParOf" srcId="{7083B345-981C-4DCF-B8A4-704A3AFBF1BE}" destId="{81A932F0-6224-46C4-9C45-6E59B4CDD750}" srcOrd="6" destOrd="0" presId="urn:microsoft.com/office/officeart/2005/8/layout/chevron2"/>
    <dgm:cxn modelId="{F1B9E6D6-3563-48D9-AA90-35FD6630CDDC}" type="presParOf" srcId="{81A932F0-6224-46C4-9C45-6E59B4CDD750}" destId="{EE3F2970-7A7E-493D-806A-80462F4FC7E9}" srcOrd="0" destOrd="0" presId="urn:microsoft.com/office/officeart/2005/8/layout/chevron2"/>
    <dgm:cxn modelId="{07F546EA-CDE3-4F56-950F-CC92AF910F53}" type="presParOf" srcId="{81A932F0-6224-46C4-9C45-6E59B4CDD750}" destId="{14065918-FFC6-4328-AF1A-E137B85F3DF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6EE743-E265-42E4-9CC9-52E4E48419C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8A6EB74-2747-4CD9-AA25-5458DD2FB633}">
      <dgm:prSet phldrT="[Text]"/>
      <dgm:spPr/>
      <dgm:t>
        <a:bodyPr/>
        <a:lstStyle/>
        <a:p>
          <a:r>
            <a:rPr lang="en-GB" b="1">
              <a:solidFill>
                <a:srgbClr val="2F5496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Collaborative tertiary eco-system</a:t>
          </a:r>
          <a:endParaRPr lang="en-GB" b="1"/>
        </a:p>
      </dgm:t>
    </dgm:pt>
    <dgm:pt modelId="{0E706466-378C-40B0-A5CA-53BBBA4B646C}" type="parTrans" cxnId="{1B1EAEA1-281C-4335-94B9-B18280575E67}">
      <dgm:prSet/>
      <dgm:spPr/>
      <dgm:t>
        <a:bodyPr/>
        <a:lstStyle/>
        <a:p>
          <a:endParaRPr lang="en-GB"/>
        </a:p>
      </dgm:t>
    </dgm:pt>
    <dgm:pt modelId="{3920E3DC-11CD-4246-B4BE-307D77BBE345}" type="sibTrans" cxnId="{1B1EAEA1-281C-4335-94B9-B18280575E67}">
      <dgm:prSet/>
      <dgm:spPr/>
      <dgm:t>
        <a:bodyPr/>
        <a:lstStyle/>
        <a:p>
          <a:endParaRPr lang="en-GB"/>
        </a:p>
      </dgm:t>
    </dgm:pt>
    <dgm:pt modelId="{D15AD186-2BF5-45A7-8D61-331C194597DB}">
      <dgm:prSet phldrT="[Text]"/>
      <dgm:spPr/>
      <dgm:t>
        <a:bodyPr/>
        <a:lstStyle/>
        <a:p>
          <a:r>
            <a:rPr lang="en-GB" b="1">
              <a:solidFill>
                <a:schemeClr val="bg1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Skilled workforce </a:t>
          </a:r>
          <a:endParaRPr lang="en-GB" b="1">
            <a:solidFill>
              <a:schemeClr val="bg1"/>
            </a:solidFill>
          </a:endParaRPr>
        </a:p>
      </dgm:t>
    </dgm:pt>
    <dgm:pt modelId="{83F5250C-A617-4612-9543-C4235B2E71FB}" type="parTrans" cxnId="{56688853-3095-4A45-835F-180189CBD333}">
      <dgm:prSet/>
      <dgm:spPr/>
      <dgm:t>
        <a:bodyPr/>
        <a:lstStyle/>
        <a:p>
          <a:endParaRPr lang="en-GB"/>
        </a:p>
      </dgm:t>
    </dgm:pt>
    <dgm:pt modelId="{6270C0DF-4AF5-4312-8876-9B7608C54C8E}" type="sibTrans" cxnId="{56688853-3095-4A45-835F-180189CBD333}">
      <dgm:prSet/>
      <dgm:spPr/>
      <dgm:t>
        <a:bodyPr/>
        <a:lstStyle/>
        <a:p>
          <a:endParaRPr lang="en-GB"/>
        </a:p>
      </dgm:t>
    </dgm:pt>
    <dgm:pt modelId="{BFAE8DC4-C171-486C-A294-E2353C36E148}">
      <dgm:prSet phldrT="[Text]"/>
      <dgm:spPr/>
      <dgm:t>
        <a:bodyPr/>
        <a:lstStyle/>
        <a:p>
          <a:r>
            <a:rPr lang="en-GB" b="1">
              <a:solidFill>
                <a:schemeClr val="bg1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Regional focus </a:t>
          </a:r>
          <a:endParaRPr lang="en-GB" b="1">
            <a:solidFill>
              <a:schemeClr val="bg1"/>
            </a:solidFill>
          </a:endParaRPr>
        </a:p>
      </dgm:t>
    </dgm:pt>
    <dgm:pt modelId="{1B334A2E-4F7D-4508-9D2B-72F28BBDED1F}" type="parTrans" cxnId="{291777A8-D037-4E20-9D34-1C1EFB51F205}">
      <dgm:prSet/>
      <dgm:spPr/>
      <dgm:t>
        <a:bodyPr/>
        <a:lstStyle/>
        <a:p>
          <a:endParaRPr lang="en-GB"/>
        </a:p>
      </dgm:t>
    </dgm:pt>
    <dgm:pt modelId="{4957A000-CFD5-4B90-92DB-9107CB6D5B44}" type="sibTrans" cxnId="{291777A8-D037-4E20-9D34-1C1EFB51F205}">
      <dgm:prSet/>
      <dgm:spPr/>
      <dgm:t>
        <a:bodyPr/>
        <a:lstStyle/>
        <a:p>
          <a:endParaRPr lang="en-GB"/>
        </a:p>
      </dgm:t>
    </dgm:pt>
    <dgm:pt modelId="{44A5E50C-4314-45E4-8402-1176B279C126}">
      <dgm:prSet phldrT="[Text]"/>
      <dgm:spPr/>
      <dgm:t>
        <a:bodyPr/>
        <a:lstStyle/>
        <a:p>
          <a:r>
            <a:rPr lang="en-GB" b="1">
              <a:solidFill>
                <a:schemeClr val="bg1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Priority areas </a:t>
          </a:r>
          <a:endParaRPr lang="en-GB" b="1">
            <a:solidFill>
              <a:schemeClr val="bg1"/>
            </a:solidFill>
          </a:endParaRPr>
        </a:p>
      </dgm:t>
    </dgm:pt>
    <dgm:pt modelId="{6ACAD34D-C678-49E9-AE80-A185056A921A}" type="parTrans" cxnId="{7D64AC1D-6AEF-495C-9A58-6630B45C215A}">
      <dgm:prSet/>
      <dgm:spPr/>
      <dgm:t>
        <a:bodyPr/>
        <a:lstStyle/>
        <a:p>
          <a:endParaRPr lang="en-GB"/>
        </a:p>
      </dgm:t>
    </dgm:pt>
    <dgm:pt modelId="{86509B56-5A90-4DF0-98C0-20D39C599077}" type="sibTrans" cxnId="{7D64AC1D-6AEF-495C-9A58-6630B45C215A}">
      <dgm:prSet/>
      <dgm:spPr/>
      <dgm:t>
        <a:bodyPr/>
        <a:lstStyle/>
        <a:p>
          <a:endParaRPr lang="en-GB"/>
        </a:p>
      </dgm:t>
    </dgm:pt>
    <dgm:pt modelId="{C31DF869-79E0-415C-92CE-6881242AB2FA}">
      <dgm:prSet phldrT="[Text]" custT="1"/>
      <dgm:spPr/>
      <dgm:t>
        <a:bodyPr/>
        <a:lstStyle/>
        <a:p>
          <a:r>
            <a:rPr lang="en-GB" sz="2800" b="1">
              <a:solidFill>
                <a:schemeClr val="bg1"/>
              </a:solidFill>
            </a:rPr>
            <a:t>Economic Growth </a:t>
          </a:r>
        </a:p>
      </dgm:t>
    </dgm:pt>
    <dgm:pt modelId="{8445DB56-B490-4D4B-92FA-DF377CA682BD}" type="parTrans" cxnId="{ECA0CA18-01FC-47FC-8060-A4AD5E320A52}">
      <dgm:prSet/>
      <dgm:spPr/>
      <dgm:t>
        <a:bodyPr/>
        <a:lstStyle/>
        <a:p>
          <a:endParaRPr lang="en-GB"/>
        </a:p>
      </dgm:t>
    </dgm:pt>
    <dgm:pt modelId="{5D5D366B-8DB8-4450-83E7-92031380C9DD}" type="sibTrans" cxnId="{ECA0CA18-01FC-47FC-8060-A4AD5E320A52}">
      <dgm:prSet/>
      <dgm:spPr/>
      <dgm:t>
        <a:bodyPr/>
        <a:lstStyle/>
        <a:p>
          <a:endParaRPr lang="en-GB"/>
        </a:p>
      </dgm:t>
    </dgm:pt>
    <dgm:pt modelId="{019B0937-281A-4707-8AB6-D26276619C5A}" type="pres">
      <dgm:prSet presAssocID="{FD6EE743-E265-42E4-9CC9-52E4E48419CC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A3C49EF-F25B-4B7A-B2CC-DD20EC9D4AC7}" type="pres">
      <dgm:prSet presAssocID="{FD6EE743-E265-42E4-9CC9-52E4E48419CC}" presName="matrix" presStyleCnt="0"/>
      <dgm:spPr/>
    </dgm:pt>
    <dgm:pt modelId="{82290A3C-0888-4555-9295-5B9A149F1374}" type="pres">
      <dgm:prSet presAssocID="{FD6EE743-E265-42E4-9CC9-52E4E48419CC}" presName="tile1" presStyleLbl="node1" presStyleIdx="0" presStyleCnt="4"/>
      <dgm:spPr/>
    </dgm:pt>
    <dgm:pt modelId="{12F196F4-921D-4F83-BFE0-03B87FED4D30}" type="pres">
      <dgm:prSet presAssocID="{FD6EE743-E265-42E4-9CC9-52E4E48419C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0E2257D-D218-452A-9CF8-D2EC14525069}" type="pres">
      <dgm:prSet presAssocID="{FD6EE743-E265-42E4-9CC9-52E4E48419CC}" presName="tile2" presStyleLbl="node1" presStyleIdx="1" presStyleCnt="4"/>
      <dgm:spPr/>
    </dgm:pt>
    <dgm:pt modelId="{7C3BC450-66F3-4A9B-9340-D02F57B010DB}" type="pres">
      <dgm:prSet presAssocID="{FD6EE743-E265-42E4-9CC9-52E4E48419C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8808FA0-6171-442F-AD21-D1CFFDD178CA}" type="pres">
      <dgm:prSet presAssocID="{FD6EE743-E265-42E4-9CC9-52E4E48419CC}" presName="tile3" presStyleLbl="node1" presStyleIdx="2" presStyleCnt="4"/>
      <dgm:spPr/>
    </dgm:pt>
    <dgm:pt modelId="{AA6DFECB-931E-46AA-8C93-22E6620A8ED3}" type="pres">
      <dgm:prSet presAssocID="{FD6EE743-E265-42E4-9CC9-52E4E48419C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1C8DEE7-AED4-46A1-BFAA-949FE56FBE83}" type="pres">
      <dgm:prSet presAssocID="{FD6EE743-E265-42E4-9CC9-52E4E48419CC}" presName="tile4" presStyleLbl="node1" presStyleIdx="3" presStyleCnt="4"/>
      <dgm:spPr/>
    </dgm:pt>
    <dgm:pt modelId="{DB3BC1B8-4290-4C94-B54D-E39CA59D990E}" type="pres">
      <dgm:prSet presAssocID="{FD6EE743-E265-42E4-9CC9-52E4E48419C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3E1A2CB-306B-4D84-8203-8B9DDE0DE982}" type="pres">
      <dgm:prSet presAssocID="{FD6EE743-E265-42E4-9CC9-52E4E48419CC}" presName="centerTile" presStyleLbl="fgShp" presStyleIdx="0" presStyleCnt="1" custScaleX="106192" custScaleY="134136">
        <dgm:presLayoutVars>
          <dgm:chMax val="0"/>
          <dgm:chPref val="0"/>
        </dgm:presLayoutVars>
      </dgm:prSet>
      <dgm:spPr/>
    </dgm:pt>
  </dgm:ptLst>
  <dgm:cxnLst>
    <dgm:cxn modelId="{D1AE8F12-CFD4-419C-9295-0D8F44033C1C}" type="presOf" srcId="{BFAE8DC4-C171-486C-A294-E2353C36E148}" destId="{D0E2257D-D218-452A-9CF8-D2EC14525069}" srcOrd="0" destOrd="0" presId="urn:microsoft.com/office/officeart/2005/8/layout/matrix1"/>
    <dgm:cxn modelId="{D4FDB712-CBC8-4CB0-9B3F-A9066ED35FED}" type="presOf" srcId="{C31DF869-79E0-415C-92CE-6881242AB2FA}" destId="{DB3BC1B8-4290-4C94-B54D-E39CA59D990E}" srcOrd="1" destOrd="0" presId="urn:microsoft.com/office/officeart/2005/8/layout/matrix1"/>
    <dgm:cxn modelId="{ECA0CA18-01FC-47FC-8060-A4AD5E320A52}" srcId="{B8A6EB74-2747-4CD9-AA25-5458DD2FB633}" destId="{C31DF869-79E0-415C-92CE-6881242AB2FA}" srcOrd="3" destOrd="0" parTransId="{8445DB56-B490-4D4B-92FA-DF377CA682BD}" sibTransId="{5D5D366B-8DB8-4450-83E7-92031380C9DD}"/>
    <dgm:cxn modelId="{7D64AC1D-6AEF-495C-9A58-6630B45C215A}" srcId="{B8A6EB74-2747-4CD9-AA25-5458DD2FB633}" destId="{44A5E50C-4314-45E4-8402-1176B279C126}" srcOrd="2" destOrd="0" parTransId="{6ACAD34D-C678-49E9-AE80-A185056A921A}" sibTransId="{86509B56-5A90-4DF0-98C0-20D39C599077}"/>
    <dgm:cxn modelId="{A8F46622-4DC1-43EC-A996-DD4C9FAB78EE}" type="presOf" srcId="{B8A6EB74-2747-4CD9-AA25-5458DD2FB633}" destId="{83E1A2CB-306B-4D84-8203-8B9DDE0DE982}" srcOrd="0" destOrd="0" presId="urn:microsoft.com/office/officeart/2005/8/layout/matrix1"/>
    <dgm:cxn modelId="{97297A53-29AA-491E-8123-F232B7704961}" type="presOf" srcId="{C31DF869-79E0-415C-92CE-6881242AB2FA}" destId="{A1C8DEE7-AED4-46A1-BFAA-949FE56FBE83}" srcOrd="0" destOrd="0" presId="urn:microsoft.com/office/officeart/2005/8/layout/matrix1"/>
    <dgm:cxn modelId="{56688853-3095-4A45-835F-180189CBD333}" srcId="{B8A6EB74-2747-4CD9-AA25-5458DD2FB633}" destId="{D15AD186-2BF5-45A7-8D61-331C194597DB}" srcOrd="0" destOrd="0" parTransId="{83F5250C-A617-4612-9543-C4235B2E71FB}" sibTransId="{6270C0DF-4AF5-4312-8876-9B7608C54C8E}"/>
    <dgm:cxn modelId="{E608E954-ACEB-414F-ABA7-32CC5601B1C1}" type="presOf" srcId="{44A5E50C-4314-45E4-8402-1176B279C126}" destId="{28808FA0-6171-442F-AD21-D1CFFDD178CA}" srcOrd="0" destOrd="0" presId="urn:microsoft.com/office/officeart/2005/8/layout/matrix1"/>
    <dgm:cxn modelId="{3871E48E-4BFF-4417-8A9F-D06DA2316A19}" type="presOf" srcId="{44A5E50C-4314-45E4-8402-1176B279C126}" destId="{AA6DFECB-931E-46AA-8C93-22E6620A8ED3}" srcOrd="1" destOrd="0" presId="urn:microsoft.com/office/officeart/2005/8/layout/matrix1"/>
    <dgm:cxn modelId="{1B1EAEA1-281C-4335-94B9-B18280575E67}" srcId="{FD6EE743-E265-42E4-9CC9-52E4E48419CC}" destId="{B8A6EB74-2747-4CD9-AA25-5458DD2FB633}" srcOrd="0" destOrd="0" parTransId="{0E706466-378C-40B0-A5CA-53BBBA4B646C}" sibTransId="{3920E3DC-11CD-4246-B4BE-307D77BBE345}"/>
    <dgm:cxn modelId="{291777A8-D037-4E20-9D34-1C1EFB51F205}" srcId="{B8A6EB74-2747-4CD9-AA25-5458DD2FB633}" destId="{BFAE8DC4-C171-486C-A294-E2353C36E148}" srcOrd="1" destOrd="0" parTransId="{1B334A2E-4F7D-4508-9D2B-72F28BBDED1F}" sibTransId="{4957A000-CFD5-4B90-92DB-9107CB6D5B44}"/>
    <dgm:cxn modelId="{2B880CAD-F049-45A2-9945-47D25CA178FB}" type="presOf" srcId="{D15AD186-2BF5-45A7-8D61-331C194597DB}" destId="{12F196F4-921D-4F83-BFE0-03B87FED4D30}" srcOrd="1" destOrd="0" presId="urn:microsoft.com/office/officeart/2005/8/layout/matrix1"/>
    <dgm:cxn modelId="{4430F1B0-3F8F-4278-8CC8-6718C2D34180}" type="presOf" srcId="{D15AD186-2BF5-45A7-8D61-331C194597DB}" destId="{82290A3C-0888-4555-9295-5B9A149F1374}" srcOrd="0" destOrd="0" presId="urn:microsoft.com/office/officeart/2005/8/layout/matrix1"/>
    <dgm:cxn modelId="{2EE3C4CC-8035-4B1F-9101-A72081531BFC}" type="presOf" srcId="{FD6EE743-E265-42E4-9CC9-52E4E48419CC}" destId="{019B0937-281A-4707-8AB6-D26276619C5A}" srcOrd="0" destOrd="0" presId="urn:microsoft.com/office/officeart/2005/8/layout/matrix1"/>
    <dgm:cxn modelId="{52C68CCD-3F73-4068-B2E8-89FBD1D76D77}" type="presOf" srcId="{BFAE8DC4-C171-486C-A294-E2353C36E148}" destId="{7C3BC450-66F3-4A9B-9340-D02F57B010DB}" srcOrd="1" destOrd="0" presId="urn:microsoft.com/office/officeart/2005/8/layout/matrix1"/>
    <dgm:cxn modelId="{5F92FB9E-D827-4F34-9970-0A93F8D515B8}" type="presParOf" srcId="{019B0937-281A-4707-8AB6-D26276619C5A}" destId="{4A3C49EF-F25B-4B7A-B2CC-DD20EC9D4AC7}" srcOrd="0" destOrd="0" presId="urn:microsoft.com/office/officeart/2005/8/layout/matrix1"/>
    <dgm:cxn modelId="{97E1B86B-8CAC-47EF-81C0-A12F0E3A3434}" type="presParOf" srcId="{4A3C49EF-F25B-4B7A-B2CC-DD20EC9D4AC7}" destId="{82290A3C-0888-4555-9295-5B9A149F1374}" srcOrd="0" destOrd="0" presId="urn:microsoft.com/office/officeart/2005/8/layout/matrix1"/>
    <dgm:cxn modelId="{AF9B1D0B-40FC-4EE0-A727-26665D715878}" type="presParOf" srcId="{4A3C49EF-F25B-4B7A-B2CC-DD20EC9D4AC7}" destId="{12F196F4-921D-4F83-BFE0-03B87FED4D30}" srcOrd="1" destOrd="0" presId="urn:microsoft.com/office/officeart/2005/8/layout/matrix1"/>
    <dgm:cxn modelId="{A10BAF3A-3A80-48B2-A265-347E17CE2DAF}" type="presParOf" srcId="{4A3C49EF-F25B-4B7A-B2CC-DD20EC9D4AC7}" destId="{D0E2257D-D218-452A-9CF8-D2EC14525069}" srcOrd="2" destOrd="0" presId="urn:microsoft.com/office/officeart/2005/8/layout/matrix1"/>
    <dgm:cxn modelId="{5A23A9F5-6CEF-47D2-B866-594E5D72FE1C}" type="presParOf" srcId="{4A3C49EF-F25B-4B7A-B2CC-DD20EC9D4AC7}" destId="{7C3BC450-66F3-4A9B-9340-D02F57B010DB}" srcOrd="3" destOrd="0" presId="urn:microsoft.com/office/officeart/2005/8/layout/matrix1"/>
    <dgm:cxn modelId="{DA3E2CFE-5CEF-40A9-B60E-A177E799BD2B}" type="presParOf" srcId="{4A3C49EF-F25B-4B7A-B2CC-DD20EC9D4AC7}" destId="{28808FA0-6171-442F-AD21-D1CFFDD178CA}" srcOrd="4" destOrd="0" presId="urn:microsoft.com/office/officeart/2005/8/layout/matrix1"/>
    <dgm:cxn modelId="{841FE7D9-F96E-4F2E-86A6-4E313D1BEDC8}" type="presParOf" srcId="{4A3C49EF-F25B-4B7A-B2CC-DD20EC9D4AC7}" destId="{AA6DFECB-931E-46AA-8C93-22E6620A8ED3}" srcOrd="5" destOrd="0" presId="urn:microsoft.com/office/officeart/2005/8/layout/matrix1"/>
    <dgm:cxn modelId="{1AB90818-59D3-4D76-8DE8-407133F5B5A1}" type="presParOf" srcId="{4A3C49EF-F25B-4B7A-B2CC-DD20EC9D4AC7}" destId="{A1C8DEE7-AED4-46A1-BFAA-949FE56FBE83}" srcOrd="6" destOrd="0" presId="urn:microsoft.com/office/officeart/2005/8/layout/matrix1"/>
    <dgm:cxn modelId="{9B5AABDF-FEBC-45C1-B5DF-50843B250EC2}" type="presParOf" srcId="{4A3C49EF-F25B-4B7A-B2CC-DD20EC9D4AC7}" destId="{DB3BC1B8-4290-4C94-B54D-E39CA59D990E}" srcOrd="7" destOrd="0" presId="urn:microsoft.com/office/officeart/2005/8/layout/matrix1"/>
    <dgm:cxn modelId="{A2016A95-FA41-4D3C-9B78-DB08D92D528C}" type="presParOf" srcId="{019B0937-281A-4707-8AB6-D26276619C5A}" destId="{83E1A2CB-306B-4D84-8203-8B9DDE0DE98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2ACBAA-4AC1-4A49-B41F-6A66C04BA46A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49B4D21-E1D7-4A4B-B639-552D013EEFF0}">
      <dgm:prSet phldrT="[Text]"/>
      <dgm:spPr/>
      <dgm:t>
        <a:bodyPr/>
        <a:lstStyle/>
        <a:p>
          <a:r>
            <a:rPr lang="en-GB"/>
            <a:t>Supply</a:t>
          </a:r>
        </a:p>
      </dgm:t>
    </dgm:pt>
    <dgm:pt modelId="{8B1F6D12-2250-4EB9-871D-A11C39995261}" type="parTrans" cxnId="{ABC3D9C8-0079-460E-8CB2-7CD6BD4DCB9A}">
      <dgm:prSet/>
      <dgm:spPr/>
      <dgm:t>
        <a:bodyPr/>
        <a:lstStyle/>
        <a:p>
          <a:endParaRPr lang="en-GB"/>
        </a:p>
      </dgm:t>
    </dgm:pt>
    <dgm:pt modelId="{5CBD6C2C-9E13-4E75-80B3-F720A63D55EB}" type="sibTrans" cxnId="{ABC3D9C8-0079-460E-8CB2-7CD6BD4DCB9A}">
      <dgm:prSet/>
      <dgm:spPr/>
      <dgm:t>
        <a:bodyPr/>
        <a:lstStyle/>
        <a:p>
          <a:endParaRPr lang="en-GB"/>
        </a:p>
      </dgm:t>
    </dgm:pt>
    <dgm:pt modelId="{D79B35A5-530A-4DF2-9FA2-45E3BD32D434}">
      <dgm:prSet phldrT="[Text]"/>
      <dgm:spPr/>
      <dgm:t>
        <a:bodyPr/>
        <a:lstStyle/>
        <a:p>
          <a:r>
            <a:rPr lang="en-GB"/>
            <a:t>Demand </a:t>
          </a:r>
        </a:p>
      </dgm:t>
    </dgm:pt>
    <dgm:pt modelId="{F62EB326-0714-4D88-B4E8-9E33F77E1293}" type="parTrans" cxnId="{F30386B7-EFD7-463D-BAB2-353282497BF0}">
      <dgm:prSet/>
      <dgm:spPr/>
      <dgm:t>
        <a:bodyPr/>
        <a:lstStyle/>
        <a:p>
          <a:endParaRPr lang="en-GB"/>
        </a:p>
      </dgm:t>
    </dgm:pt>
    <dgm:pt modelId="{E13A5599-C9BB-4D5B-A7CF-E97007D36DB7}" type="sibTrans" cxnId="{F30386B7-EFD7-463D-BAB2-353282497BF0}">
      <dgm:prSet/>
      <dgm:spPr/>
      <dgm:t>
        <a:bodyPr/>
        <a:lstStyle/>
        <a:p>
          <a:endParaRPr lang="en-GB"/>
        </a:p>
      </dgm:t>
    </dgm:pt>
    <dgm:pt modelId="{6F598BDA-9EA3-46F7-8764-DB1C5FFB0B7C}" type="pres">
      <dgm:prSet presAssocID="{842ACBAA-4AC1-4A49-B41F-6A66C04BA46A}" presName="diagram" presStyleCnt="0">
        <dgm:presLayoutVars>
          <dgm:dir/>
          <dgm:resizeHandles val="exact"/>
        </dgm:presLayoutVars>
      </dgm:prSet>
      <dgm:spPr/>
    </dgm:pt>
    <dgm:pt modelId="{326F3AE0-B3E3-4A07-B90D-A8BE54EC8CD7}" type="pres">
      <dgm:prSet presAssocID="{C49B4D21-E1D7-4A4B-B639-552D013EEFF0}" presName="arrow" presStyleLbl="node1" presStyleIdx="0" presStyleCnt="2">
        <dgm:presLayoutVars>
          <dgm:bulletEnabled val="1"/>
        </dgm:presLayoutVars>
      </dgm:prSet>
      <dgm:spPr/>
    </dgm:pt>
    <dgm:pt modelId="{1DBE7045-A707-4534-A10F-0A7D01EE6907}" type="pres">
      <dgm:prSet presAssocID="{D79B35A5-530A-4DF2-9FA2-45E3BD32D434}" presName="arrow" presStyleLbl="node1" presStyleIdx="1" presStyleCnt="2">
        <dgm:presLayoutVars>
          <dgm:bulletEnabled val="1"/>
        </dgm:presLayoutVars>
      </dgm:prSet>
      <dgm:spPr/>
    </dgm:pt>
  </dgm:ptLst>
  <dgm:cxnLst>
    <dgm:cxn modelId="{B897CB98-203E-4E65-9090-B3EED5A2E9F5}" type="presOf" srcId="{C49B4D21-E1D7-4A4B-B639-552D013EEFF0}" destId="{326F3AE0-B3E3-4A07-B90D-A8BE54EC8CD7}" srcOrd="0" destOrd="0" presId="urn:microsoft.com/office/officeart/2005/8/layout/arrow5"/>
    <dgm:cxn modelId="{F30386B7-EFD7-463D-BAB2-353282497BF0}" srcId="{842ACBAA-4AC1-4A49-B41F-6A66C04BA46A}" destId="{D79B35A5-530A-4DF2-9FA2-45E3BD32D434}" srcOrd="1" destOrd="0" parTransId="{F62EB326-0714-4D88-B4E8-9E33F77E1293}" sibTransId="{E13A5599-C9BB-4D5B-A7CF-E97007D36DB7}"/>
    <dgm:cxn modelId="{ABC3D9C8-0079-460E-8CB2-7CD6BD4DCB9A}" srcId="{842ACBAA-4AC1-4A49-B41F-6A66C04BA46A}" destId="{C49B4D21-E1D7-4A4B-B639-552D013EEFF0}" srcOrd="0" destOrd="0" parTransId="{8B1F6D12-2250-4EB9-871D-A11C39995261}" sibTransId="{5CBD6C2C-9E13-4E75-80B3-F720A63D55EB}"/>
    <dgm:cxn modelId="{15809BD0-ECC2-4F33-A567-A6B1EB40656C}" type="presOf" srcId="{842ACBAA-4AC1-4A49-B41F-6A66C04BA46A}" destId="{6F598BDA-9EA3-46F7-8764-DB1C5FFB0B7C}" srcOrd="0" destOrd="0" presId="urn:microsoft.com/office/officeart/2005/8/layout/arrow5"/>
    <dgm:cxn modelId="{72499BF1-9771-4BF4-9209-EB53E772FF98}" type="presOf" srcId="{D79B35A5-530A-4DF2-9FA2-45E3BD32D434}" destId="{1DBE7045-A707-4534-A10F-0A7D01EE6907}" srcOrd="0" destOrd="0" presId="urn:microsoft.com/office/officeart/2005/8/layout/arrow5"/>
    <dgm:cxn modelId="{FA3B62D9-71B4-4DD4-A692-6B8A134E3F5E}" type="presParOf" srcId="{6F598BDA-9EA3-46F7-8764-DB1C5FFB0B7C}" destId="{326F3AE0-B3E3-4A07-B90D-A8BE54EC8CD7}" srcOrd="0" destOrd="0" presId="urn:microsoft.com/office/officeart/2005/8/layout/arrow5"/>
    <dgm:cxn modelId="{61BF2EB2-E6B6-4BE4-ADE4-7C28A654F0D7}" type="presParOf" srcId="{6F598BDA-9EA3-46F7-8764-DB1C5FFB0B7C}" destId="{1DBE7045-A707-4534-A10F-0A7D01EE690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00D54A-A3A4-4D70-BE4F-18C7635F0148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4FFC6B5-C06E-4C6B-9346-3705F61B87EB}">
      <dgm:prSet phldrT="[Text]"/>
      <dgm:spPr/>
      <dgm:t>
        <a:bodyPr/>
        <a:lstStyle/>
        <a:p>
          <a:r>
            <a:rPr lang="en-GB"/>
            <a:t>Learner</a:t>
          </a:r>
        </a:p>
      </dgm:t>
    </dgm:pt>
    <dgm:pt modelId="{A1CE0A9E-56AB-4B16-A36C-BF4ED26017A3}" type="parTrans" cxnId="{7C3FC4AE-AEA8-4F11-BB7E-0ECC7525AF1E}">
      <dgm:prSet/>
      <dgm:spPr/>
      <dgm:t>
        <a:bodyPr/>
        <a:lstStyle/>
        <a:p>
          <a:endParaRPr lang="en-GB"/>
        </a:p>
      </dgm:t>
    </dgm:pt>
    <dgm:pt modelId="{9775633B-2862-44BB-A802-968BF4FE2AE1}" type="sibTrans" cxnId="{7C3FC4AE-AEA8-4F11-BB7E-0ECC7525AF1E}">
      <dgm:prSet/>
      <dgm:spPr/>
      <dgm:t>
        <a:bodyPr/>
        <a:lstStyle/>
        <a:p>
          <a:endParaRPr lang="en-GB"/>
        </a:p>
      </dgm:t>
    </dgm:pt>
    <dgm:pt modelId="{ED4F49E4-3272-48CE-BFB6-34C14976F0E4}">
      <dgm:prSet phldrT="[Text]" custT="1"/>
      <dgm:spPr/>
      <dgm:t>
        <a:bodyPr/>
        <a:lstStyle/>
        <a:p>
          <a:r>
            <a:rPr lang="en-GB" sz="2000" b="1"/>
            <a:t>Clear progression pathways </a:t>
          </a:r>
        </a:p>
      </dgm:t>
    </dgm:pt>
    <dgm:pt modelId="{C7D4A6E2-3254-4C83-B5DC-19B6A13CF1B5}" type="parTrans" cxnId="{B404202E-6243-48BC-B6AA-EDDA5C23C36F}">
      <dgm:prSet/>
      <dgm:spPr/>
      <dgm:t>
        <a:bodyPr/>
        <a:lstStyle/>
        <a:p>
          <a:endParaRPr lang="en-GB"/>
        </a:p>
      </dgm:t>
    </dgm:pt>
    <dgm:pt modelId="{65E8C688-9185-4E03-ABC3-1AE6726ACBFD}" type="sibTrans" cxnId="{B404202E-6243-48BC-B6AA-EDDA5C23C36F}">
      <dgm:prSet/>
      <dgm:spPr/>
      <dgm:t>
        <a:bodyPr/>
        <a:lstStyle/>
        <a:p>
          <a:endParaRPr lang="en-GB"/>
        </a:p>
      </dgm:t>
    </dgm:pt>
    <dgm:pt modelId="{ADD60F50-764D-42C3-BD91-2DAA37DB82B4}">
      <dgm:prSet phldrT="[Text]" custT="1"/>
      <dgm:spPr/>
      <dgm:t>
        <a:bodyPr/>
        <a:lstStyle/>
        <a:p>
          <a:r>
            <a:rPr lang="en-GB" sz="2000" b="1"/>
            <a:t>Recognition of prior Learning</a:t>
          </a:r>
        </a:p>
      </dgm:t>
    </dgm:pt>
    <dgm:pt modelId="{10FF5E61-7D14-4F64-AE93-BE10A2D34694}" type="parTrans" cxnId="{26119265-2CA5-4F69-94F0-B0DDEE4E1670}">
      <dgm:prSet/>
      <dgm:spPr/>
      <dgm:t>
        <a:bodyPr/>
        <a:lstStyle/>
        <a:p>
          <a:endParaRPr lang="en-GB"/>
        </a:p>
      </dgm:t>
    </dgm:pt>
    <dgm:pt modelId="{D7EA40D1-2EF2-4D3F-A050-9AB735F532FB}" type="sibTrans" cxnId="{26119265-2CA5-4F69-94F0-B0DDEE4E1670}">
      <dgm:prSet/>
      <dgm:spPr/>
      <dgm:t>
        <a:bodyPr/>
        <a:lstStyle/>
        <a:p>
          <a:endParaRPr lang="en-GB"/>
        </a:p>
      </dgm:t>
    </dgm:pt>
    <dgm:pt modelId="{15123C9A-4EA3-4B52-A566-E0967A53FF24}">
      <dgm:prSet phldrT="[Text]"/>
      <dgm:spPr/>
      <dgm:t>
        <a:bodyPr/>
        <a:lstStyle/>
        <a:p>
          <a:r>
            <a:rPr lang="en-GB" b="1"/>
            <a:t>Information, advice and guidance </a:t>
          </a:r>
        </a:p>
      </dgm:t>
    </dgm:pt>
    <dgm:pt modelId="{2217C746-D117-49D8-A70D-B86C8EA7D375}" type="parTrans" cxnId="{76D87EC4-4D2C-44A2-80E4-7E6812CFC5F2}">
      <dgm:prSet/>
      <dgm:spPr/>
      <dgm:t>
        <a:bodyPr/>
        <a:lstStyle/>
        <a:p>
          <a:endParaRPr lang="en-GB"/>
        </a:p>
      </dgm:t>
    </dgm:pt>
    <dgm:pt modelId="{D07B22C4-B165-4F96-BFAF-3B94CD0EA694}" type="sibTrans" cxnId="{76D87EC4-4D2C-44A2-80E4-7E6812CFC5F2}">
      <dgm:prSet/>
      <dgm:spPr/>
      <dgm:t>
        <a:bodyPr/>
        <a:lstStyle/>
        <a:p>
          <a:endParaRPr lang="en-GB"/>
        </a:p>
      </dgm:t>
    </dgm:pt>
    <dgm:pt modelId="{1F720F90-0C0B-4178-B3C3-CE7038E3AC10}">
      <dgm:prSet phldrT="[Text]" custT="1"/>
      <dgm:spPr/>
      <dgm:t>
        <a:bodyPr/>
        <a:lstStyle/>
        <a:p>
          <a:r>
            <a:rPr lang="en-GB" sz="2000" b="1"/>
            <a:t>Transition support  </a:t>
          </a:r>
        </a:p>
      </dgm:t>
    </dgm:pt>
    <dgm:pt modelId="{84D11A0E-8603-431D-9CFA-FDF63955CE0C}" type="parTrans" cxnId="{E9F47254-DE06-4640-85DB-C1518DA1505A}">
      <dgm:prSet/>
      <dgm:spPr/>
      <dgm:t>
        <a:bodyPr/>
        <a:lstStyle/>
        <a:p>
          <a:endParaRPr lang="en-GB"/>
        </a:p>
      </dgm:t>
    </dgm:pt>
    <dgm:pt modelId="{CCEF3367-7E74-423D-95F1-1C693B1DEB8E}" type="sibTrans" cxnId="{E9F47254-DE06-4640-85DB-C1518DA1505A}">
      <dgm:prSet/>
      <dgm:spPr/>
      <dgm:t>
        <a:bodyPr/>
        <a:lstStyle/>
        <a:p>
          <a:endParaRPr lang="en-GB"/>
        </a:p>
      </dgm:t>
    </dgm:pt>
    <dgm:pt modelId="{FBCA366D-3506-44FF-917A-8288E86DF4C5}" type="pres">
      <dgm:prSet presAssocID="{6900D54A-A3A4-4D70-BE4F-18C7635F0148}" presName="composite" presStyleCnt="0">
        <dgm:presLayoutVars>
          <dgm:chMax val="1"/>
          <dgm:dir/>
          <dgm:resizeHandles val="exact"/>
        </dgm:presLayoutVars>
      </dgm:prSet>
      <dgm:spPr/>
    </dgm:pt>
    <dgm:pt modelId="{107AEB7C-90C4-4E80-A305-E6744647814B}" type="pres">
      <dgm:prSet presAssocID="{6900D54A-A3A4-4D70-BE4F-18C7635F0148}" presName="radial" presStyleCnt="0">
        <dgm:presLayoutVars>
          <dgm:animLvl val="ctr"/>
        </dgm:presLayoutVars>
      </dgm:prSet>
      <dgm:spPr/>
    </dgm:pt>
    <dgm:pt modelId="{B0E54AEE-E677-40EA-9C76-CAEFBBE6507E}" type="pres">
      <dgm:prSet presAssocID="{74FFC6B5-C06E-4C6B-9346-3705F61B87EB}" presName="centerShape" presStyleLbl="vennNode1" presStyleIdx="0" presStyleCnt="5"/>
      <dgm:spPr/>
    </dgm:pt>
    <dgm:pt modelId="{A27D00B5-E4B7-4FF4-959F-BCD94F0D5268}" type="pres">
      <dgm:prSet presAssocID="{ED4F49E4-3272-48CE-BFB6-34C14976F0E4}" presName="node" presStyleLbl="vennNode1" presStyleIdx="1" presStyleCnt="5" custScaleX="148126" custScaleY="141835">
        <dgm:presLayoutVars>
          <dgm:bulletEnabled val="1"/>
        </dgm:presLayoutVars>
      </dgm:prSet>
      <dgm:spPr/>
    </dgm:pt>
    <dgm:pt modelId="{BB33A7FE-B1A3-44A8-A708-2283DFC80D53}" type="pres">
      <dgm:prSet presAssocID="{ADD60F50-764D-42C3-BD91-2DAA37DB82B4}" presName="node" presStyleLbl="vennNode1" presStyleIdx="2" presStyleCnt="5" custScaleX="144526" custScaleY="137248" custRadScaleRad="111976" custRadScaleInc="816">
        <dgm:presLayoutVars>
          <dgm:bulletEnabled val="1"/>
        </dgm:presLayoutVars>
      </dgm:prSet>
      <dgm:spPr/>
    </dgm:pt>
    <dgm:pt modelId="{FDE57458-FC81-4FB6-A714-616206120AE6}" type="pres">
      <dgm:prSet presAssocID="{15123C9A-4EA3-4B52-A566-E0967A53FF24}" presName="node" presStyleLbl="vennNode1" presStyleIdx="3" presStyleCnt="5" custScaleX="141317" custScaleY="138210" custRadScaleRad="96811" custRadScaleInc="-3685">
        <dgm:presLayoutVars>
          <dgm:bulletEnabled val="1"/>
        </dgm:presLayoutVars>
      </dgm:prSet>
      <dgm:spPr/>
    </dgm:pt>
    <dgm:pt modelId="{BF0D041F-F290-492E-9E84-6F9E60239788}" type="pres">
      <dgm:prSet presAssocID="{1F720F90-0C0B-4178-B3C3-CE7038E3AC10}" presName="node" presStyleLbl="vennNode1" presStyleIdx="4" presStyleCnt="5" custScaleX="133952" custScaleY="130165" custRadScaleRad="106711" custRadScaleInc="-857">
        <dgm:presLayoutVars>
          <dgm:bulletEnabled val="1"/>
        </dgm:presLayoutVars>
      </dgm:prSet>
      <dgm:spPr/>
    </dgm:pt>
  </dgm:ptLst>
  <dgm:cxnLst>
    <dgm:cxn modelId="{3654B709-5AD6-4B64-BDBA-1FC7BD068DB8}" type="presOf" srcId="{1F720F90-0C0B-4178-B3C3-CE7038E3AC10}" destId="{BF0D041F-F290-492E-9E84-6F9E60239788}" srcOrd="0" destOrd="0" presId="urn:microsoft.com/office/officeart/2005/8/layout/radial3"/>
    <dgm:cxn modelId="{B404202E-6243-48BC-B6AA-EDDA5C23C36F}" srcId="{74FFC6B5-C06E-4C6B-9346-3705F61B87EB}" destId="{ED4F49E4-3272-48CE-BFB6-34C14976F0E4}" srcOrd="0" destOrd="0" parTransId="{C7D4A6E2-3254-4C83-B5DC-19B6A13CF1B5}" sibTransId="{65E8C688-9185-4E03-ABC3-1AE6726ACBFD}"/>
    <dgm:cxn modelId="{0CA18145-092F-434D-AB6A-A6BBC38B5122}" type="presOf" srcId="{15123C9A-4EA3-4B52-A566-E0967A53FF24}" destId="{FDE57458-FC81-4FB6-A714-616206120AE6}" srcOrd="0" destOrd="0" presId="urn:microsoft.com/office/officeart/2005/8/layout/radial3"/>
    <dgm:cxn modelId="{26119265-2CA5-4F69-94F0-B0DDEE4E1670}" srcId="{74FFC6B5-C06E-4C6B-9346-3705F61B87EB}" destId="{ADD60F50-764D-42C3-BD91-2DAA37DB82B4}" srcOrd="1" destOrd="0" parTransId="{10FF5E61-7D14-4F64-AE93-BE10A2D34694}" sibTransId="{D7EA40D1-2EF2-4D3F-A050-9AB735F532FB}"/>
    <dgm:cxn modelId="{E9F47254-DE06-4640-85DB-C1518DA1505A}" srcId="{74FFC6B5-C06E-4C6B-9346-3705F61B87EB}" destId="{1F720F90-0C0B-4178-B3C3-CE7038E3AC10}" srcOrd="3" destOrd="0" parTransId="{84D11A0E-8603-431D-9CFA-FDF63955CE0C}" sibTransId="{CCEF3367-7E74-423D-95F1-1C693B1DEB8E}"/>
    <dgm:cxn modelId="{EA296A5A-4134-4187-B008-DBA2A268D0B0}" type="presOf" srcId="{ED4F49E4-3272-48CE-BFB6-34C14976F0E4}" destId="{A27D00B5-E4B7-4FF4-959F-BCD94F0D5268}" srcOrd="0" destOrd="0" presId="urn:microsoft.com/office/officeart/2005/8/layout/radial3"/>
    <dgm:cxn modelId="{86959A89-322C-442F-9440-69CA67FDFDC0}" type="presOf" srcId="{6900D54A-A3A4-4D70-BE4F-18C7635F0148}" destId="{FBCA366D-3506-44FF-917A-8288E86DF4C5}" srcOrd="0" destOrd="0" presId="urn:microsoft.com/office/officeart/2005/8/layout/radial3"/>
    <dgm:cxn modelId="{7C3FC4AE-AEA8-4F11-BB7E-0ECC7525AF1E}" srcId="{6900D54A-A3A4-4D70-BE4F-18C7635F0148}" destId="{74FFC6B5-C06E-4C6B-9346-3705F61B87EB}" srcOrd="0" destOrd="0" parTransId="{A1CE0A9E-56AB-4B16-A36C-BF4ED26017A3}" sibTransId="{9775633B-2862-44BB-A802-968BF4FE2AE1}"/>
    <dgm:cxn modelId="{7AAA5BB2-AF7A-4863-8B73-9BE8CF40A1C4}" type="presOf" srcId="{74FFC6B5-C06E-4C6B-9346-3705F61B87EB}" destId="{B0E54AEE-E677-40EA-9C76-CAEFBBE6507E}" srcOrd="0" destOrd="0" presId="urn:microsoft.com/office/officeart/2005/8/layout/radial3"/>
    <dgm:cxn modelId="{76D87EC4-4D2C-44A2-80E4-7E6812CFC5F2}" srcId="{74FFC6B5-C06E-4C6B-9346-3705F61B87EB}" destId="{15123C9A-4EA3-4B52-A566-E0967A53FF24}" srcOrd="2" destOrd="0" parTransId="{2217C746-D117-49D8-A70D-B86C8EA7D375}" sibTransId="{D07B22C4-B165-4F96-BFAF-3B94CD0EA694}"/>
    <dgm:cxn modelId="{4C0D92EF-DAE7-4A15-A667-99352A638469}" type="presOf" srcId="{ADD60F50-764D-42C3-BD91-2DAA37DB82B4}" destId="{BB33A7FE-B1A3-44A8-A708-2283DFC80D53}" srcOrd="0" destOrd="0" presId="urn:microsoft.com/office/officeart/2005/8/layout/radial3"/>
    <dgm:cxn modelId="{F9158922-5BC2-4D48-AA3C-CF3625023FD9}" type="presParOf" srcId="{FBCA366D-3506-44FF-917A-8288E86DF4C5}" destId="{107AEB7C-90C4-4E80-A305-E6744647814B}" srcOrd="0" destOrd="0" presId="urn:microsoft.com/office/officeart/2005/8/layout/radial3"/>
    <dgm:cxn modelId="{8B7F84BD-D4A8-49A2-91BF-39B69649957E}" type="presParOf" srcId="{107AEB7C-90C4-4E80-A305-E6744647814B}" destId="{B0E54AEE-E677-40EA-9C76-CAEFBBE6507E}" srcOrd="0" destOrd="0" presId="urn:microsoft.com/office/officeart/2005/8/layout/radial3"/>
    <dgm:cxn modelId="{72CABA7E-2E6A-4C18-9EB9-8F02B1AA1806}" type="presParOf" srcId="{107AEB7C-90C4-4E80-A305-E6744647814B}" destId="{A27D00B5-E4B7-4FF4-959F-BCD94F0D5268}" srcOrd="1" destOrd="0" presId="urn:microsoft.com/office/officeart/2005/8/layout/radial3"/>
    <dgm:cxn modelId="{89F99ED4-52E0-4583-8500-40D0C375720F}" type="presParOf" srcId="{107AEB7C-90C4-4E80-A305-E6744647814B}" destId="{BB33A7FE-B1A3-44A8-A708-2283DFC80D53}" srcOrd="2" destOrd="0" presId="urn:microsoft.com/office/officeart/2005/8/layout/radial3"/>
    <dgm:cxn modelId="{C91A9E04-2D2C-4F08-A3A7-CFA228BC3D76}" type="presParOf" srcId="{107AEB7C-90C4-4E80-A305-E6744647814B}" destId="{FDE57458-FC81-4FB6-A714-616206120AE6}" srcOrd="3" destOrd="0" presId="urn:microsoft.com/office/officeart/2005/8/layout/radial3"/>
    <dgm:cxn modelId="{E663C505-407D-4B26-9D49-EC98B8897987}" type="presParOf" srcId="{107AEB7C-90C4-4E80-A305-E6744647814B}" destId="{BF0D041F-F290-492E-9E84-6F9E60239788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435DC9-D203-4EF1-9DCD-B019AFEC88A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FF75CDD-8835-4B44-81C8-F7060767BEBE}">
      <dgm:prSet/>
      <dgm:spPr/>
      <dgm:t>
        <a:bodyPr/>
        <a:lstStyle/>
        <a:p>
          <a:r>
            <a:rPr lang="en-GB" b="1"/>
            <a:t>Information advice and guidance</a:t>
          </a:r>
          <a:endParaRPr lang="en-US" b="1"/>
        </a:p>
      </dgm:t>
    </dgm:pt>
    <dgm:pt modelId="{364C6DA7-B3FB-45BF-8BAA-C32B843C0F3C}" type="parTrans" cxnId="{CAB42319-C159-4A7A-855A-71937758FB71}">
      <dgm:prSet/>
      <dgm:spPr/>
      <dgm:t>
        <a:bodyPr/>
        <a:lstStyle/>
        <a:p>
          <a:endParaRPr lang="en-US"/>
        </a:p>
      </dgm:t>
    </dgm:pt>
    <dgm:pt modelId="{85E643E4-2943-4D96-A0D7-82C124E145FF}" type="sibTrans" cxnId="{CAB42319-C159-4A7A-855A-71937758FB71}">
      <dgm:prSet/>
      <dgm:spPr/>
      <dgm:t>
        <a:bodyPr/>
        <a:lstStyle/>
        <a:p>
          <a:endParaRPr lang="en-US"/>
        </a:p>
      </dgm:t>
    </dgm:pt>
    <dgm:pt modelId="{4ACFD12D-8AB8-4BE7-8B4E-B56A8F197F7D}">
      <dgm:prSet/>
      <dgm:spPr/>
      <dgm:t>
        <a:bodyPr/>
        <a:lstStyle/>
        <a:p>
          <a:r>
            <a:rPr lang="en-GB" b="1"/>
            <a:t>Tertiary skills eco system </a:t>
          </a:r>
          <a:endParaRPr lang="en-US" b="1"/>
        </a:p>
      </dgm:t>
    </dgm:pt>
    <dgm:pt modelId="{DABBBA57-C878-4A60-BCBC-FA61222704EC}" type="parTrans" cxnId="{AA775E5B-FC6B-401B-B3E8-FAFFCE3AF6E3}">
      <dgm:prSet/>
      <dgm:spPr/>
      <dgm:t>
        <a:bodyPr/>
        <a:lstStyle/>
        <a:p>
          <a:endParaRPr lang="en-US"/>
        </a:p>
      </dgm:t>
    </dgm:pt>
    <dgm:pt modelId="{48F701AD-CEB9-46BA-9E6D-10DDFFACC466}" type="sibTrans" cxnId="{AA775E5B-FC6B-401B-B3E8-FAFFCE3AF6E3}">
      <dgm:prSet/>
      <dgm:spPr/>
      <dgm:t>
        <a:bodyPr/>
        <a:lstStyle/>
        <a:p>
          <a:endParaRPr lang="en-US"/>
        </a:p>
      </dgm:t>
    </dgm:pt>
    <dgm:pt modelId="{29BF2CCA-3A69-4ECF-8116-C065778D8A5B}">
      <dgm:prSet/>
      <dgm:spPr/>
      <dgm:t>
        <a:bodyPr/>
        <a:lstStyle/>
        <a:p>
          <a:r>
            <a:rPr lang="en-GB" b="1"/>
            <a:t>Framing learning – the role of learning outcomes</a:t>
          </a:r>
          <a:endParaRPr lang="en-US" b="1"/>
        </a:p>
      </dgm:t>
    </dgm:pt>
    <dgm:pt modelId="{8A0470F6-359C-4EBC-8E72-3B81ED06C582}" type="parTrans" cxnId="{F55BE91C-9125-4777-850A-258BA1EF53B7}">
      <dgm:prSet/>
      <dgm:spPr/>
      <dgm:t>
        <a:bodyPr/>
        <a:lstStyle/>
        <a:p>
          <a:endParaRPr lang="en-US"/>
        </a:p>
      </dgm:t>
    </dgm:pt>
    <dgm:pt modelId="{D91F8A95-D849-445F-B790-481B79A7EEDC}" type="sibTrans" cxnId="{F55BE91C-9125-4777-850A-258BA1EF53B7}">
      <dgm:prSet/>
      <dgm:spPr/>
      <dgm:t>
        <a:bodyPr/>
        <a:lstStyle/>
        <a:p>
          <a:endParaRPr lang="en-US"/>
        </a:p>
      </dgm:t>
    </dgm:pt>
    <dgm:pt modelId="{4011C3C3-FB42-42DF-A14D-83515E9A9458}">
      <dgm:prSet/>
      <dgm:spPr/>
      <dgm:t>
        <a:bodyPr/>
        <a:lstStyle/>
        <a:p>
          <a:r>
            <a:rPr lang="en-GB" b="1"/>
            <a:t>Assessing informal/non formal learning </a:t>
          </a:r>
          <a:endParaRPr lang="en-US" b="1"/>
        </a:p>
      </dgm:t>
    </dgm:pt>
    <dgm:pt modelId="{511138A4-C1BD-42A4-A8CF-3D373EE72C0F}" type="parTrans" cxnId="{C3C4F57E-F520-4D6F-8390-D86B88A4048B}">
      <dgm:prSet/>
      <dgm:spPr/>
      <dgm:t>
        <a:bodyPr/>
        <a:lstStyle/>
        <a:p>
          <a:endParaRPr lang="en-US"/>
        </a:p>
      </dgm:t>
    </dgm:pt>
    <dgm:pt modelId="{AEE04500-6161-4A11-ABF1-6F133AB6E462}" type="sibTrans" cxnId="{C3C4F57E-F520-4D6F-8390-D86B88A4048B}">
      <dgm:prSet/>
      <dgm:spPr/>
      <dgm:t>
        <a:bodyPr/>
        <a:lstStyle/>
        <a:p>
          <a:endParaRPr lang="en-US"/>
        </a:p>
      </dgm:t>
    </dgm:pt>
    <dgm:pt modelId="{F6B57244-42F8-4EBD-AE11-D2039AC17139}">
      <dgm:prSet/>
      <dgm:spPr/>
      <dgm:t>
        <a:bodyPr/>
        <a:lstStyle/>
        <a:p>
          <a:r>
            <a:rPr lang="en-GB" b="1"/>
            <a:t>Admissions processes  </a:t>
          </a:r>
          <a:endParaRPr lang="en-US" b="1"/>
        </a:p>
      </dgm:t>
    </dgm:pt>
    <dgm:pt modelId="{5ABA385D-4593-4AC0-8712-9C3B36225BFB}" type="parTrans" cxnId="{2E3DB286-915A-46B6-90D0-01FDC35D0AF6}">
      <dgm:prSet/>
      <dgm:spPr/>
      <dgm:t>
        <a:bodyPr/>
        <a:lstStyle/>
        <a:p>
          <a:endParaRPr lang="en-US"/>
        </a:p>
      </dgm:t>
    </dgm:pt>
    <dgm:pt modelId="{55A96312-6C4E-47F5-8410-FA7499072AD6}" type="sibTrans" cxnId="{2E3DB286-915A-46B6-90D0-01FDC35D0AF6}">
      <dgm:prSet/>
      <dgm:spPr/>
      <dgm:t>
        <a:bodyPr/>
        <a:lstStyle/>
        <a:p>
          <a:endParaRPr lang="en-US"/>
        </a:p>
      </dgm:t>
    </dgm:pt>
    <dgm:pt modelId="{9888E819-3EC6-4760-B78D-93B63310E806}">
      <dgm:prSet/>
      <dgm:spPr/>
      <dgm:t>
        <a:bodyPr/>
        <a:lstStyle/>
        <a:p>
          <a:r>
            <a:rPr lang="en-GB" b="1"/>
            <a:t>Supporting transition </a:t>
          </a:r>
          <a:endParaRPr lang="en-US" b="1"/>
        </a:p>
      </dgm:t>
    </dgm:pt>
    <dgm:pt modelId="{AB970A2F-2264-49DB-B6BE-7580534FCBFF}" type="parTrans" cxnId="{8E6680EC-98CE-4D99-8A5B-72CEB7E20BC3}">
      <dgm:prSet/>
      <dgm:spPr/>
      <dgm:t>
        <a:bodyPr/>
        <a:lstStyle/>
        <a:p>
          <a:endParaRPr lang="en-US"/>
        </a:p>
      </dgm:t>
    </dgm:pt>
    <dgm:pt modelId="{31D7D495-3809-45A3-8702-938D6C7CF218}" type="sibTrans" cxnId="{8E6680EC-98CE-4D99-8A5B-72CEB7E20BC3}">
      <dgm:prSet/>
      <dgm:spPr/>
      <dgm:t>
        <a:bodyPr/>
        <a:lstStyle/>
        <a:p>
          <a:endParaRPr lang="en-US"/>
        </a:p>
      </dgm:t>
    </dgm:pt>
    <dgm:pt modelId="{57CD5B23-E8E1-4682-8AC3-1F4933A7E04C}">
      <dgm:prSet/>
      <dgm:spPr/>
      <dgm:t>
        <a:bodyPr/>
        <a:lstStyle/>
        <a:p>
          <a:r>
            <a:rPr lang="en-GB" b="1"/>
            <a:t>Flexible delivery models </a:t>
          </a:r>
          <a:endParaRPr lang="en-US" b="1"/>
        </a:p>
      </dgm:t>
    </dgm:pt>
    <dgm:pt modelId="{16BABBBB-61B1-4C0E-ABAC-411E8F897B3E}" type="parTrans" cxnId="{223FF93A-7E9F-403E-973A-8ACD15BCB409}">
      <dgm:prSet/>
      <dgm:spPr/>
      <dgm:t>
        <a:bodyPr/>
        <a:lstStyle/>
        <a:p>
          <a:endParaRPr lang="en-US"/>
        </a:p>
      </dgm:t>
    </dgm:pt>
    <dgm:pt modelId="{32D1D356-4FCC-4FA2-9E01-C2FCB7F9877B}" type="sibTrans" cxnId="{223FF93A-7E9F-403E-973A-8ACD15BCB409}">
      <dgm:prSet/>
      <dgm:spPr/>
      <dgm:t>
        <a:bodyPr/>
        <a:lstStyle/>
        <a:p>
          <a:endParaRPr lang="en-US"/>
        </a:p>
      </dgm:t>
    </dgm:pt>
    <dgm:pt modelId="{64ACB657-F317-430F-8678-A121D1E0206F}">
      <dgm:prSet/>
      <dgm:spPr/>
      <dgm:t>
        <a:bodyPr/>
        <a:lstStyle/>
        <a:p>
          <a:r>
            <a:rPr lang="en-GB" b="1"/>
            <a:t>Funding model </a:t>
          </a:r>
          <a:endParaRPr lang="en-US" b="1"/>
        </a:p>
      </dgm:t>
    </dgm:pt>
    <dgm:pt modelId="{39402B1E-2B3B-4598-B42A-154A5E16F3C7}" type="parTrans" cxnId="{8481E0CF-55F6-412E-8714-123F7010B6F4}">
      <dgm:prSet/>
      <dgm:spPr/>
      <dgm:t>
        <a:bodyPr/>
        <a:lstStyle/>
        <a:p>
          <a:endParaRPr lang="en-US"/>
        </a:p>
      </dgm:t>
    </dgm:pt>
    <dgm:pt modelId="{9EBF604E-F95B-4AE8-B3F0-8134F9F985FD}" type="sibTrans" cxnId="{8481E0CF-55F6-412E-8714-123F7010B6F4}">
      <dgm:prSet/>
      <dgm:spPr/>
      <dgm:t>
        <a:bodyPr/>
        <a:lstStyle/>
        <a:p>
          <a:endParaRPr lang="en-US"/>
        </a:p>
      </dgm:t>
    </dgm:pt>
    <dgm:pt modelId="{3CA69FAD-EBFF-4B5B-8B9D-AA13535AB3B3}" type="pres">
      <dgm:prSet presAssocID="{77435DC9-D203-4EF1-9DCD-B019AFEC88AC}" presName="linear" presStyleCnt="0">
        <dgm:presLayoutVars>
          <dgm:animLvl val="lvl"/>
          <dgm:resizeHandles val="exact"/>
        </dgm:presLayoutVars>
      </dgm:prSet>
      <dgm:spPr/>
    </dgm:pt>
    <dgm:pt modelId="{B1138821-F418-4C95-873C-0FC639095C70}" type="pres">
      <dgm:prSet presAssocID="{3FF75CDD-8835-4B44-81C8-F7060767BEBE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8614A7CD-0008-4CBA-BF6E-637E86A8E655}" type="pres">
      <dgm:prSet presAssocID="{85E643E4-2943-4D96-A0D7-82C124E145FF}" presName="spacer" presStyleCnt="0"/>
      <dgm:spPr/>
    </dgm:pt>
    <dgm:pt modelId="{B4EC6295-A0DB-41F2-A42A-B78CE636B6EF}" type="pres">
      <dgm:prSet presAssocID="{4ACFD12D-8AB8-4BE7-8B4E-B56A8F197F7D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9DE69239-8E94-4EF7-BDB0-65C0ABE63F99}" type="pres">
      <dgm:prSet presAssocID="{48F701AD-CEB9-46BA-9E6D-10DDFFACC466}" presName="spacer" presStyleCnt="0"/>
      <dgm:spPr/>
    </dgm:pt>
    <dgm:pt modelId="{189B5FC2-5BB6-46C5-BD04-D8C8BA86DCBB}" type="pres">
      <dgm:prSet presAssocID="{29BF2CCA-3A69-4ECF-8116-C065778D8A5B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B6C47778-DCFC-41EA-8FF5-D07FDAE2115E}" type="pres">
      <dgm:prSet presAssocID="{D91F8A95-D849-445F-B790-481B79A7EEDC}" presName="spacer" presStyleCnt="0"/>
      <dgm:spPr/>
    </dgm:pt>
    <dgm:pt modelId="{E63B258B-26F4-4919-BA95-5A81FBA9CD3D}" type="pres">
      <dgm:prSet presAssocID="{4011C3C3-FB42-42DF-A14D-83515E9A9458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04590E03-F409-4775-818D-F1D4B001468B}" type="pres">
      <dgm:prSet presAssocID="{AEE04500-6161-4A11-ABF1-6F133AB6E462}" presName="spacer" presStyleCnt="0"/>
      <dgm:spPr/>
    </dgm:pt>
    <dgm:pt modelId="{38AAB042-A44F-4398-945A-2041CA5CFE0B}" type="pres">
      <dgm:prSet presAssocID="{F6B57244-42F8-4EBD-AE11-D2039AC17139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7674490A-A54C-4032-BC7F-7EF68D66584F}" type="pres">
      <dgm:prSet presAssocID="{55A96312-6C4E-47F5-8410-FA7499072AD6}" presName="spacer" presStyleCnt="0"/>
      <dgm:spPr/>
    </dgm:pt>
    <dgm:pt modelId="{E72964B3-61A4-49EB-A1FF-CA752A6FF345}" type="pres">
      <dgm:prSet presAssocID="{9888E819-3EC6-4760-B78D-93B63310E806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904B529D-8575-414F-A89E-87509A33C3F6}" type="pres">
      <dgm:prSet presAssocID="{31D7D495-3809-45A3-8702-938D6C7CF218}" presName="spacer" presStyleCnt="0"/>
      <dgm:spPr/>
    </dgm:pt>
    <dgm:pt modelId="{8B5693FF-2084-4715-AE4D-0B4EF8764A10}" type="pres">
      <dgm:prSet presAssocID="{57CD5B23-E8E1-4682-8AC3-1F4933A7E04C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97D3B59B-EB5E-495C-8163-63E36CEE4D20}" type="pres">
      <dgm:prSet presAssocID="{32D1D356-4FCC-4FA2-9E01-C2FCB7F9877B}" presName="spacer" presStyleCnt="0"/>
      <dgm:spPr/>
    </dgm:pt>
    <dgm:pt modelId="{AFFE74DD-2685-499B-9247-D1BD8282B9B5}" type="pres">
      <dgm:prSet presAssocID="{64ACB657-F317-430F-8678-A121D1E0206F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CAB42319-C159-4A7A-855A-71937758FB71}" srcId="{77435DC9-D203-4EF1-9DCD-B019AFEC88AC}" destId="{3FF75CDD-8835-4B44-81C8-F7060767BEBE}" srcOrd="0" destOrd="0" parTransId="{364C6DA7-B3FB-45BF-8BAA-C32B843C0F3C}" sibTransId="{85E643E4-2943-4D96-A0D7-82C124E145FF}"/>
    <dgm:cxn modelId="{F55BE91C-9125-4777-850A-258BA1EF53B7}" srcId="{77435DC9-D203-4EF1-9DCD-B019AFEC88AC}" destId="{29BF2CCA-3A69-4ECF-8116-C065778D8A5B}" srcOrd="2" destOrd="0" parTransId="{8A0470F6-359C-4EBC-8E72-3B81ED06C582}" sibTransId="{D91F8A95-D849-445F-B790-481B79A7EEDC}"/>
    <dgm:cxn modelId="{009BFC2F-C4A3-4F9A-A32B-951BEEFE4305}" type="presOf" srcId="{64ACB657-F317-430F-8678-A121D1E0206F}" destId="{AFFE74DD-2685-499B-9247-D1BD8282B9B5}" srcOrd="0" destOrd="0" presId="urn:microsoft.com/office/officeart/2005/8/layout/vList2"/>
    <dgm:cxn modelId="{223FF93A-7E9F-403E-973A-8ACD15BCB409}" srcId="{77435DC9-D203-4EF1-9DCD-B019AFEC88AC}" destId="{57CD5B23-E8E1-4682-8AC3-1F4933A7E04C}" srcOrd="6" destOrd="0" parTransId="{16BABBBB-61B1-4C0E-ABAC-411E8F897B3E}" sibTransId="{32D1D356-4FCC-4FA2-9E01-C2FCB7F9877B}"/>
    <dgm:cxn modelId="{AA775E5B-FC6B-401B-B3E8-FAFFCE3AF6E3}" srcId="{77435DC9-D203-4EF1-9DCD-B019AFEC88AC}" destId="{4ACFD12D-8AB8-4BE7-8B4E-B56A8F197F7D}" srcOrd="1" destOrd="0" parTransId="{DABBBA57-C878-4A60-BCBC-FA61222704EC}" sibTransId="{48F701AD-CEB9-46BA-9E6D-10DDFFACC466}"/>
    <dgm:cxn modelId="{D830FB46-0EDA-426F-A455-05AF8AC28D5F}" type="presOf" srcId="{29BF2CCA-3A69-4ECF-8116-C065778D8A5B}" destId="{189B5FC2-5BB6-46C5-BD04-D8C8BA86DCBB}" srcOrd="0" destOrd="0" presId="urn:microsoft.com/office/officeart/2005/8/layout/vList2"/>
    <dgm:cxn modelId="{3A9A456E-719C-4407-BF96-A91153A4E5B9}" type="presOf" srcId="{3FF75CDD-8835-4B44-81C8-F7060767BEBE}" destId="{B1138821-F418-4C95-873C-0FC639095C70}" srcOrd="0" destOrd="0" presId="urn:microsoft.com/office/officeart/2005/8/layout/vList2"/>
    <dgm:cxn modelId="{7EAA6251-0C53-44CA-9A3F-B0976C86F193}" type="presOf" srcId="{4ACFD12D-8AB8-4BE7-8B4E-B56A8F197F7D}" destId="{B4EC6295-A0DB-41F2-A42A-B78CE636B6EF}" srcOrd="0" destOrd="0" presId="urn:microsoft.com/office/officeart/2005/8/layout/vList2"/>
    <dgm:cxn modelId="{C3C4F57E-F520-4D6F-8390-D86B88A4048B}" srcId="{77435DC9-D203-4EF1-9DCD-B019AFEC88AC}" destId="{4011C3C3-FB42-42DF-A14D-83515E9A9458}" srcOrd="3" destOrd="0" parTransId="{511138A4-C1BD-42A4-A8CF-3D373EE72C0F}" sibTransId="{AEE04500-6161-4A11-ABF1-6F133AB6E462}"/>
    <dgm:cxn modelId="{2E3DB286-915A-46B6-90D0-01FDC35D0AF6}" srcId="{77435DC9-D203-4EF1-9DCD-B019AFEC88AC}" destId="{F6B57244-42F8-4EBD-AE11-D2039AC17139}" srcOrd="4" destOrd="0" parTransId="{5ABA385D-4593-4AC0-8712-9C3B36225BFB}" sibTransId="{55A96312-6C4E-47F5-8410-FA7499072AD6}"/>
    <dgm:cxn modelId="{F3152E90-16C8-4F25-8935-E005A3CAE5E9}" type="presOf" srcId="{77435DC9-D203-4EF1-9DCD-B019AFEC88AC}" destId="{3CA69FAD-EBFF-4B5B-8B9D-AA13535AB3B3}" srcOrd="0" destOrd="0" presId="urn:microsoft.com/office/officeart/2005/8/layout/vList2"/>
    <dgm:cxn modelId="{99CA0CAA-40BF-4CFE-904A-D2449E17095D}" type="presOf" srcId="{4011C3C3-FB42-42DF-A14D-83515E9A9458}" destId="{E63B258B-26F4-4919-BA95-5A81FBA9CD3D}" srcOrd="0" destOrd="0" presId="urn:microsoft.com/office/officeart/2005/8/layout/vList2"/>
    <dgm:cxn modelId="{8481E0CF-55F6-412E-8714-123F7010B6F4}" srcId="{77435DC9-D203-4EF1-9DCD-B019AFEC88AC}" destId="{64ACB657-F317-430F-8678-A121D1E0206F}" srcOrd="7" destOrd="0" parTransId="{39402B1E-2B3B-4598-B42A-154A5E16F3C7}" sibTransId="{9EBF604E-F95B-4AE8-B3F0-8134F9F985FD}"/>
    <dgm:cxn modelId="{8E6680EC-98CE-4D99-8A5B-72CEB7E20BC3}" srcId="{77435DC9-D203-4EF1-9DCD-B019AFEC88AC}" destId="{9888E819-3EC6-4760-B78D-93B63310E806}" srcOrd="5" destOrd="0" parTransId="{AB970A2F-2264-49DB-B6BE-7580534FCBFF}" sibTransId="{31D7D495-3809-45A3-8702-938D6C7CF218}"/>
    <dgm:cxn modelId="{5C6609F9-B9D9-4A07-B780-D00CDCF0E03D}" type="presOf" srcId="{57CD5B23-E8E1-4682-8AC3-1F4933A7E04C}" destId="{8B5693FF-2084-4715-AE4D-0B4EF8764A10}" srcOrd="0" destOrd="0" presId="urn:microsoft.com/office/officeart/2005/8/layout/vList2"/>
    <dgm:cxn modelId="{03539CFB-2555-4BA3-97EE-152EB7D0976C}" type="presOf" srcId="{F6B57244-42F8-4EBD-AE11-D2039AC17139}" destId="{38AAB042-A44F-4398-945A-2041CA5CFE0B}" srcOrd="0" destOrd="0" presId="urn:microsoft.com/office/officeart/2005/8/layout/vList2"/>
    <dgm:cxn modelId="{49AFB9FE-4E28-4276-BD14-62E606946625}" type="presOf" srcId="{9888E819-3EC6-4760-B78D-93B63310E806}" destId="{E72964B3-61A4-49EB-A1FF-CA752A6FF345}" srcOrd="0" destOrd="0" presId="urn:microsoft.com/office/officeart/2005/8/layout/vList2"/>
    <dgm:cxn modelId="{43C1339D-16C5-4773-B461-7BC3580A3B7B}" type="presParOf" srcId="{3CA69FAD-EBFF-4B5B-8B9D-AA13535AB3B3}" destId="{B1138821-F418-4C95-873C-0FC639095C70}" srcOrd="0" destOrd="0" presId="urn:microsoft.com/office/officeart/2005/8/layout/vList2"/>
    <dgm:cxn modelId="{03F71CDC-C1DD-442C-9EAC-D9E135471D47}" type="presParOf" srcId="{3CA69FAD-EBFF-4B5B-8B9D-AA13535AB3B3}" destId="{8614A7CD-0008-4CBA-BF6E-637E86A8E655}" srcOrd="1" destOrd="0" presId="urn:microsoft.com/office/officeart/2005/8/layout/vList2"/>
    <dgm:cxn modelId="{09CFEF50-27A7-4B42-BC2C-3397FDC3EDC4}" type="presParOf" srcId="{3CA69FAD-EBFF-4B5B-8B9D-AA13535AB3B3}" destId="{B4EC6295-A0DB-41F2-A42A-B78CE636B6EF}" srcOrd="2" destOrd="0" presId="urn:microsoft.com/office/officeart/2005/8/layout/vList2"/>
    <dgm:cxn modelId="{259AF79D-BABC-4DFC-B820-FAD5F0EA7775}" type="presParOf" srcId="{3CA69FAD-EBFF-4B5B-8B9D-AA13535AB3B3}" destId="{9DE69239-8E94-4EF7-BDB0-65C0ABE63F99}" srcOrd="3" destOrd="0" presId="urn:microsoft.com/office/officeart/2005/8/layout/vList2"/>
    <dgm:cxn modelId="{5C318043-8279-4B9C-9D1F-1C19C947F17F}" type="presParOf" srcId="{3CA69FAD-EBFF-4B5B-8B9D-AA13535AB3B3}" destId="{189B5FC2-5BB6-46C5-BD04-D8C8BA86DCBB}" srcOrd="4" destOrd="0" presId="urn:microsoft.com/office/officeart/2005/8/layout/vList2"/>
    <dgm:cxn modelId="{18F9D421-2088-4DE0-97DB-86D039578856}" type="presParOf" srcId="{3CA69FAD-EBFF-4B5B-8B9D-AA13535AB3B3}" destId="{B6C47778-DCFC-41EA-8FF5-D07FDAE2115E}" srcOrd="5" destOrd="0" presId="urn:microsoft.com/office/officeart/2005/8/layout/vList2"/>
    <dgm:cxn modelId="{33A4476E-0F9F-406A-B4CB-F4B63EEE9DA9}" type="presParOf" srcId="{3CA69FAD-EBFF-4B5B-8B9D-AA13535AB3B3}" destId="{E63B258B-26F4-4919-BA95-5A81FBA9CD3D}" srcOrd="6" destOrd="0" presId="urn:microsoft.com/office/officeart/2005/8/layout/vList2"/>
    <dgm:cxn modelId="{7AC8F6A1-A6DB-4EFE-9963-D66F56DB7476}" type="presParOf" srcId="{3CA69FAD-EBFF-4B5B-8B9D-AA13535AB3B3}" destId="{04590E03-F409-4775-818D-F1D4B001468B}" srcOrd="7" destOrd="0" presId="urn:microsoft.com/office/officeart/2005/8/layout/vList2"/>
    <dgm:cxn modelId="{4827EC92-2A15-4308-9871-E3E43244BB98}" type="presParOf" srcId="{3CA69FAD-EBFF-4B5B-8B9D-AA13535AB3B3}" destId="{38AAB042-A44F-4398-945A-2041CA5CFE0B}" srcOrd="8" destOrd="0" presId="urn:microsoft.com/office/officeart/2005/8/layout/vList2"/>
    <dgm:cxn modelId="{6D7124FF-6E6D-4065-9F34-124BF045F03A}" type="presParOf" srcId="{3CA69FAD-EBFF-4B5B-8B9D-AA13535AB3B3}" destId="{7674490A-A54C-4032-BC7F-7EF68D66584F}" srcOrd="9" destOrd="0" presId="urn:microsoft.com/office/officeart/2005/8/layout/vList2"/>
    <dgm:cxn modelId="{7017E43C-FDAC-4F6D-A3A9-D77E83789D53}" type="presParOf" srcId="{3CA69FAD-EBFF-4B5B-8B9D-AA13535AB3B3}" destId="{E72964B3-61A4-49EB-A1FF-CA752A6FF345}" srcOrd="10" destOrd="0" presId="urn:microsoft.com/office/officeart/2005/8/layout/vList2"/>
    <dgm:cxn modelId="{4BFCABF6-8BC7-47F9-BA5F-34BEC17828BB}" type="presParOf" srcId="{3CA69FAD-EBFF-4B5B-8B9D-AA13535AB3B3}" destId="{904B529D-8575-414F-A89E-87509A33C3F6}" srcOrd="11" destOrd="0" presId="urn:microsoft.com/office/officeart/2005/8/layout/vList2"/>
    <dgm:cxn modelId="{5405B0FD-2170-4564-8D4B-DD5F690BC911}" type="presParOf" srcId="{3CA69FAD-EBFF-4B5B-8B9D-AA13535AB3B3}" destId="{8B5693FF-2084-4715-AE4D-0B4EF8764A10}" srcOrd="12" destOrd="0" presId="urn:microsoft.com/office/officeart/2005/8/layout/vList2"/>
    <dgm:cxn modelId="{DC04DBE1-7D61-4EA6-86EA-D2C476246308}" type="presParOf" srcId="{3CA69FAD-EBFF-4B5B-8B9D-AA13535AB3B3}" destId="{97D3B59B-EB5E-495C-8163-63E36CEE4D20}" srcOrd="13" destOrd="0" presId="urn:microsoft.com/office/officeart/2005/8/layout/vList2"/>
    <dgm:cxn modelId="{6E166691-E416-40F8-B00E-3C9C6EA526F5}" type="presParOf" srcId="{3CA69FAD-EBFF-4B5B-8B9D-AA13535AB3B3}" destId="{AFFE74DD-2685-499B-9247-D1BD8282B9B5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FCF67-3B60-4932-90A6-378F55D4BFB9}">
      <dsp:nvSpPr>
        <dsp:cNvPr id="0" name=""/>
        <dsp:cNvSpPr/>
      </dsp:nvSpPr>
      <dsp:spPr>
        <a:xfrm rot="5400000">
          <a:off x="-374328" y="1438591"/>
          <a:ext cx="1654072" cy="19966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69B72-AF70-46EE-B7AD-C0985C38CC81}">
      <dsp:nvSpPr>
        <dsp:cNvPr id="0" name=""/>
        <dsp:cNvSpPr/>
      </dsp:nvSpPr>
      <dsp:spPr>
        <a:xfrm>
          <a:off x="4087" y="379875"/>
          <a:ext cx="2218531" cy="13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Widening Participation </a:t>
          </a:r>
        </a:p>
      </dsp:txBody>
      <dsp:txXfrm>
        <a:off x="43074" y="418862"/>
        <a:ext cx="2140557" cy="1253144"/>
      </dsp:txXfrm>
    </dsp:sp>
    <dsp:sp modelId="{3DD5B928-7049-425D-8003-C2EBFCA83141}">
      <dsp:nvSpPr>
        <dsp:cNvPr id="0" name=""/>
        <dsp:cNvSpPr/>
      </dsp:nvSpPr>
      <dsp:spPr>
        <a:xfrm rot="5400000">
          <a:off x="-374328" y="3102489"/>
          <a:ext cx="1654072" cy="19966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321A8-4F90-40F5-806F-86A94CCF0F75}">
      <dsp:nvSpPr>
        <dsp:cNvPr id="0" name=""/>
        <dsp:cNvSpPr/>
      </dsp:nvSpPr>
      <dsp:spPr>
        <a:xfrm>
          <a:off x="4087" y="2043774"/>
          <a:ext cx="2218531" cy="13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Lifelong Learning </a:t>
          </a:r>
        </a:p>
      </dsp:txBody>
      <dsp:txXfrm>
        <a:off x="43074" y="2082761"/>
        <a:ext cx="2140557" cy="1253144"/>
      </dsp:txXfrm>
    </dsp:sp>
    <dsp:sp modelId="{9257E114-FC9F-464B-9EAA-3FB836C0ABA8}">
      <dsp:nvSpPr>
        <dsp:cNvPr id="0" name=""/>
        <dsp:cNvSpPr/>
      </dsp:nvSpPr>
      <dsp:spPr>
        <a:xfrm>
          <a:off x="457620" y="3934438"/>
          <a:ext cx="2940820" cy="19966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664A2-C408-4A61-81B5-B4A3DB245CCE}">
      <dsp:nvSpPr>
        <dsp:cNvPr id="0" name=""/>
        <dsp:cNvSpPr/>
      </dsp:nvSpPr>
      <dsp:spPr>
        <a:xfrm>
          <a:off x="4087" y="3707672"/>
          <a:ext cx="2218531" cy="13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Workforce development</a:t>
          </a:r>
        </a:p>
      </dsp:txBody>
      <dsp:txXfrm>
        <a:off x="43074" y="3746659"/>
        <a:ext cx="2140557" cy="1253144"/>
      </dsp:txXfrm>
    </dsp:sp>
    <dsp:sp modelId="{7E7F3EF4-A133-43F0-B1EC-BC944E9312D9}">
      <dsp:nvSpPr>
        <dsp:cNvPr id="0" name=""/>
        <dsp:cNvSpPr/>
      </dsp:nvSpPr>
      <dsp:spPr>
        <a:xfrm rot="16200000">
          <a:off x="2576317" y="3102489"/>
          <a:ext cx="1654072" cy="19966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2E855-8E24-4EDF-B6A1-50207302DBB3}">
      <dsp:nvSpPr>
        <dsp:cNvPr id="0" name=""/>
        <dsp:cNvSpPr/>
      </dsp:nvSpPr>
      <dsp:spPr>
        <a:xfrm>
          <a:off x="2954734" y="3707672"/>
          <a:ext cx="2218531" cy="13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Economic Growth </a:t>
          </a:r>
        </a:p>
      </dsp:txBody>
      <dsp:txXfrm>
        <a:off x="2993721" y="3746659"/>
        <a:ext cx="2140557" cy="1253144"/>
      </dsp:txXfrm>
    </dsp:sp>
    <dsp:sp modelId="{08CC273E-27FB-462B-B62C-EEEA8E69B499}">
      <dsp:nvSpPr>
        <dsp:cNvPr id="0" name=""/>
        <dsp:cNvSpPr/>
      </dsp:nvSpPr>
      <dsp:spPr>
        <a:xfrm rot="16200000">
          <a:off x="2576317" y="1438591"/>
          <a:ext cx="1654072" cy="19966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F508E-A4EB-44F1-99CA-9D6782EBD552}">
      <dsp:nvSpPr>
        <dsp:cNvPr id="0" name=""/>
        <dsp:cNvSpPr/>
      </dsp:nvSpPr>
      <dsp:spPr>
        <a:xfrm>
          <a:off x="2954734" y="2043774"/>
          <a:ext cx="2218531" cy="13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Progression pathways  </a:t>
          </a:r>
        </a:p>
      </dsp:txBody>
      <dsp:txXfrm>
        <a:off x="2993721" y="2082761"/>
        <a:ext cx="2140557" cy="1253144"/>
      </dsp:txXfrm>
    </dsp:sp>
    <dsp:sp modelId="{26AF05BD-3C75-4A64-9B59-7D436FB7702E}">
      <dsp:nvSpPr>
        <dsp:cNvPr id="0" name=""/>
        <dsp:cNvSpPr/>
      </dsp:nvSpPr>
      <dsp:spPr>
        <a:xfrm>
          <a:off x="3408266" y="606641"/>
          <a:ext cx="2940820" cy="19966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7066A-34F4-4301-912E-A55CA8DDB22A}">
      <dsp:nvSpPr>
        <dsp:cNvPr id="0" name=""/>
        <dsp:cNvSpPr/>
      </dsp:nvSpPr>
      <dsp:spPr>
        <a:xfrm>
          <a:off x="2954734" y="379875"/>
          <a:ext cx="2218531" cy="13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Upskilling,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Reskilling </a:t>
          </a:r>
        </a:p>
      </dsp:txBody>
      <dsp:txXfrm>
        <a:off x="2993721" y="418862"/>
        <a:ext cx="2140557" cy="1253144"/>
      </dsp:txXfrm>
    </dsp:sp>
    <dsp:sp modelId="{B20C498C-0159-42EE-A9B8-E160B93D3A98}">
      <dsp:nvSpPr>
        <dsp:cNvPr id="0" name=""/>
        <dsp:cNvSpPr/>
      </dsp:nvSpPr>
      <dsp:spPr>
        <a:xfrm rot="5400000">
          <a:off x="5526964" y="1438591"/>
          <a:ext cx="1654072" cy="19966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D32F87-3098-49C3-8EFA-53CE2ACA3DFC}">
      <dsp:nvSpPr>
        <dsp:cNvPr id="0" name=""/>
        <dsp:cNvSpPr/>
      </dsp:nvSpPr>
      <dsp:spPr>
        <a:xfrm>
          <a:off x="5905380" y="379875"/>
          <a:ext cx="2218531" cy="13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Social inclusion</a:t>
          </a:r>
        </a:p>
      </dsp:txBody>
      <dsp:txXfrm>
        <a:off x="5944367" y="418862"/>
        <a:ext cx="2140557" cy="1253144"/>
      </dsp:txXfrm>
    </dsp:sp>
    <dsp:sp modelId="{17ACE21A-50CE-4534-B7DF-E20F15C5FA7E}">
      <dsp:nvSpPr>
        <dsp:cNvPr id="0" name=""/>
        <dsp:cNvSpPr/>
      </dsp:nvSpPr>
      <dsp:spPr>
        <a:xfrm rot="5400000">
          <a:off x="5526964" y="3102489"/>
          <a:ext cx="1654072" cy="19966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7E8950-EA46-4766-89EF-D5CACFE865CA}">
      <dsp:nvSpPr>
        <dsp:cNvPr id="0" name=""/>
        <dsp:cNvSpPr/>
      </dsp:nvSpPr>
      <dsp:spPr>
        <a:xfrm>
          <a:off x="5905380" y="2043774"/>
          <a:ext cx="2218531" cy="13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Flexible delivery </a:t>
          </a:r>
        </a:p>
      </dsp:txBody>
      <dsp:txXfrm>
        <a:off x="5944367" y="2082761"/>
        <a:ext cx="2140557" cy="1253144"/>
      </dsp:txXfrm>
    </dsp:sp>
    <dsp:sp modelId="{24C31036-276E-499D-A0C7-6DA8D77CD2BC}">
      <dsp:nvSpPr>
        <dsp:cNvPr id="0" name=""/>
        <dsp:cNvSpPr/>
      </dsp:nvSpPr>
      <dsp:spPr>
        <a:xfrm>
          <a:off x="5905380" y="3707672"/>
          <a:ext cx="2218531" cy="13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Transformation?</a:t>
          </a:r>
        </a:p>
      </dsp:txBody>
      <dsp:txXfrm>
        <a:off x="5944367" y="3746659"/>
        <a:ext cx="2140557" cy="1253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A025E-AED4-40CE-85B2-C1D88FFFA8D7}">
      <dsp:nvSpPr>
        <dsp:cNvPr id="0" name=""/>
        <dsp:cNvSpPr/>
      </dsp:nvSpPr>
      <dsp:spPr>
        <a:xfrm rot="5400000">
          <a:off x="-184132" y="186204"/>
          <a:ext cx="1227547" cy="8592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Scotland</a:t>
          </a:r>
          <a:r>
            <a:rPr lang="en-GB" sz="1500" kern="1200"/>
            <a:t> </a:t>
          </a:r>
        </a:p>
      </dsp:txBody>
      <dsp:txXfrm rot="-5400000">
        <a:off x="1" y="431714"/>
        <a:ext cx="859283" cy="368264"/>
      </dsp:txXfrm>
    </dsp:sp>
    <dsp:sp modelId="{9A7A4FB7-C406-4F28-B098-80898C1BE96B}">
      <dsp:nvSpPr>
        <dsp:cNvPr id="0" name=""/>
        <dsp:cNvSpPr/>
      </dsp:nvSpPr>
      <dsp:spPr>
        <a:xfrm rot="5400000">
          <a:off x="5551220" y="-4689864"/>
          <a:ext cx="797906" cy="10181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/>
            <a:t>SFC Review of Coherent Provision and Sustainability </a:t>
          </a:r>
        </a:p>
      </dsp:txBody>
      <dsp:txXfrm rot="-5400000">
        <a:off x="859284" y="41023"/>
        <a:ext cx="10142829" cy="720004"/>
      </dsp:txXfrm>
    </dsp:sp>
    <dsp:sp modelId="{29156CFB-18E5-49D4-919D-69D4AAA30078}">
      <dsp:nvSpPr>
        <dsp:cNvPr id="0" name=""/>
        <dsp:cNvSpPr/>
      </dsp:nvSpPr>
      <dsp:spPr>
        <a:xfrm rot="5400000">
          <a:off x="-184132" y="1266754"/>
          <a:ext cx="1227547" cy="8592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England</a:t>
          </a:r>
          <a:r>
            <a:rPr lang="en-GB" sz="1500" kern="1200"/>
            <a:t> </a:t>
          </a:r>
        </a:p>
      </dsp:txBody>
      <dsp:txXfrm rot="-5400000">
        <a:off x="1" y="1512264"/>
        <a:ext cx="859283" cy="368264"/>
      </dsp:txXfrm>
    </dsp:sp>
    <dsp:sp modelId="{44879A56-704C-4777-ACE5-DEE8B17A20FC}">
      <dsp:nvSpPr>
        <dsp:cNvPr id="0" name=""/>
        <dsp:cNvSpPr/>
      </dsp:nvSpPr>
      <dsp:spPr>
        <a:xfrm rot="5400000">
          <a:off x="5551220" y="-3609315"/>
          <a:ext cx="797906" cy="10181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/>
            <a:t>Skills Bill; Post </a:t>
          </a:r>
          <a:r>
            <a:rPr lang="en-GB" sz="3100" kern="1200" err="1"/>
            <a:t>Augar</a:t>
          </a:r>
          <a:r>
            <a:rPr lang="en-GB" sz="3100" kern="1200"/>
            <a:t> HE Reform- Lifelong Loan Entitlement </a:t>
          </a:r>
        </a:p>
      </dsp:txBody>
      <dsp:txXfrm rot="-5400000">
        <a:off x="859284" y="1121572"/>
        <a:ext cx="10142829" cy="720004"/>
      </dsp:txXfrm>
    </dsp:sp>
    <dsp:sp modelId="{90568CCB-282C-48D7-B90B-C51D1C2CEB30}">
      <dsp:nvSpPr>
        <dsp:cNvPr id="0" name=""/>
        <dsp:cNvSpPr/>
      </dsp:nvSpPr>
      <dsp:spPr>
        <a:xfrm rot="5400000">
          <a:off x="-184132" y="2347304"/>
          <a:ext cx="1227547" cy="8592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/>
            <a:t>Wales</a:t>
          </a:r>
          <a:r>
            <a:rPr lang="en-GB" sz="1500" kern="1200"/>
            <a:t> </a:t>
          </a:r>
        </a:p>
      </dsp:txBody>
      <dsp:txXfrm rot="-5400000">
        <a:off x="1" y="2592814"/>
        <a:ext cx="859283" cy="368264"/>
      </dsp:txXfrm>
    </dsp:sp>
    <dsp:sp modelId="{1501B126-9D8B-4090-856E-3218F9E033E1}">
      <dsp:nvSpPr>
        <dsp:cNvPr id="0" name=""/>
        <dsp:cNvSpPr/>
      </dsp:nvSpPr>
      <dsp:spPr>
        <a:xfrm rot="5400000">
          <a:off x="5551220" y="-2528765"/>
          <a:ext cx="797906" cy="10181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/>
            <a:t>Tertiary Education and Research (Wales) Bill </a:t>
          </a:r>
        </a:p>
      </dsp:txBody>
      <dsp:txXfrm rot="-5400000">
        <a:off x="859284" y="2202122"/>
        <a:ext cx="10142829" cy="720004"/>
      </dsp:txXfrm>
    </dsp:sp>
    <dsp:sp modelId="{EE3F2970-7A7E-493D-806A-80462F4FC7E9}">
      <dsp:nvSpPr>
        <dsp:cNvPr id="0" name=""/>
        <dsp:cNvSpPr/>
      </dsp:nvSpPr>
      <dsp:spPr>
        <a:xfrm rot="5400000">
          <a:off x="-184132" y="3427853"/>
          <a:ext cx="1227547" cy="8592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/>
            <a:t>NI</a:t>
          </a:r>
        </a:p>
      </dsp:txBody>
      <dsp:txXfrm rot="-5400000">
        <a:off x="1" y="3673363"/>
        <a:ext cx="859283" cy="368264"/>
      </dsp:txXfrm>
    </dsp:sp>
    <dsp:sp modelId="{14065918-FFC6-4328-AF1A-E137B85F3DF9}">
      <dsp:nvSpPr>
        <dsp:cNvPr id="0" name=""/>
        <dsp:cNvSpPr/>
      </dsp:nvSpPr>
      <dsp:spPr>
        <a:xfrm rot="5400000">
          <a:off x="5551220" y="-1448215"/>
          <a:ext cx="797906" cy="101817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100" kern="1200"/>
            <a:t>Skills for a 10x Economy</a:t>
          </a:r>
        </a:p>
      </dsp:txBody>
      <dsp:txXfrm rot="-5400000">
        <a:off x="859284" y="3282672"/>
        <a:ext cx="10142829" cy="7200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290A3C-0888-4555-9295-5B9A149F1374}">
      <dsp:nvSpPr>
        <dsp:cNvPr id="0" name=""/>
        <dsp:cNvSpPr/>
      </dsp:nvSpPr>
      <dsp:spPr>
        <a:xfrm rot="16200000">
          <a:off x="1290014" y="-1290014"/>
          <a:ext cx="2606114" cy="51861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>
              <a:solidFill>
                <a:schemeClr val="bg1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Skilled workforce </a:t>
          </a:r>
          <a:endParaRPr lang="en-GB" sz="3000" b="1" kern="1200">
            <a:solidFill>
              <a:schemeClr val="bg1"/>
            </a:solidFill>
          </a:endParaRPr>
        </a:p>
      </dsp:txBody>
      <dsp:txXfrm rot="5400000">
        <a:off x="0" y="0"/>
        <a:ext cx="5186144" cy="1954585"/>
      </dsp:txXfrm>
    </dsp:sp>
    <dsp:sp modelId="{D0E2257D-D218-452A-9CF8-D2EC14525069}">
      <dsp:nvSpPr>
        <dsp:cNvPr id="0" name=""/>
        <dsp:cNvSpPr/>
      </dsp:nvSpPr>
      <dsp:spPr>
        <a:xfrm>
          <a:off x="5186144" y="0"/>
          <a:ext cx="5186144" cy="260611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>
              <a:solidFill>
                <a:schemeClr val="bg1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Regional focus </a:t>
          </a:r>
          <a:endParaRPr lang="en-GB" sz="3000" b="1" kern="1200">
            <a:solidFill>
              <a:schemeClr val="bg1"/>
            </a:solidFill>
          </a:endParaRPr>
        </a:p>
      </dsp:txBody>
      <dsp:txXfrm>
        <a:off x="5186144" y="0"/>
        <a:ext cx="5186144" cy="1954585"/>
      </dsp:txXfrm>
    </dsp:sp>
    <dsp:sp modelId="{28808FA0-6171-442F-AD21-D1CFFDD178CA}">
      <dsp:nvSpPr>
        <dsp:cNvPr id="0" name=""/>
        <dsp:cNvSpPr/>
      </dsp:nvSpPr>
      <dsp:spPr>
        <a:xfrm rot="10800000">
          <a:off x="0" y="2606114"/>
          <a:ext cx="5186144" cy="260611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>
              <a:solidFill>
                <a:schemeClr val="bg1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Priority areas </a:t>
          </a:r>
          <a:endParaRPr lang="en-GB" sz="3000" b="1" kern="1200">
            <a:solidFill>
              <a:schemeClr val="bg1"/>
            </a:solidFill>
          </a:endParaRPr>
        </a:p>
      </dsp:txBody>
      <dsp:txXfrm rot="10800000">
        <a:off x="0" y="3257643"/>
        <a:ext cx="5186144" cy="1954585"/>
      </dsp:txXfrm>
    </dsp:sp>
    <dsp:sp modelId="{A1C8DEE7-AED4-46A1-BFAA-949FE56FBE83}">
      <dsp:nvSpPr>
        <dsp:cNvPr id="0" name=""/>
        <dsp:cNvSpPr/>
      </dsp:nvSpPr>
      <dsp:spPr>
        <a:xfrm rot="5400000">
          <a:off x="6476158" y="1316099"/>
          <a:ext cx="2606114" cy="51861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>
              <a:solidFill>
                <a:schemeClr val="bg1"/>
              </a:solidFill>
            </a:rPr>
            <a:t>Economic Growth </a:t>
          </a:r>
        </a:p>
      </dsp:txBody>
      <dsp:txXfrm rot="-5400000">
        <a:off x="5186144" y="3257643"/>
        <a:ext cx="5186144" cy="1954585"/>
      </dsp:txXfrm>
    </dsp:sp>
    <dsp:sp modelId="{83E1A2CB-306B-4D84-8203-8B9DDE0DE982}">
      <dsp:nvSpPr>
        <dsp:cNvPr id="0" name=""/>
        <dsp:cNvSpPr/>
      </dsp:nvSpPr>
      <dsp:spPr>
        <a:xfrm>
          <a:off x="3533962" y="1732180"/>
          <a:ext cx="3304362" cy="174786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>
              <a:solidFill>
                <a:srgbClr val="2F5496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Collaborative tertiary eco-system</a:t>
          </a:r>
          <a:endParaRPr lang="en-GB" sz="3000" b="1" kern="1200"/>
        </a:p>
      </dsp:txBody>
      <dsp:txXfrm>
        <a:off x="3619286" y="1817504"/>
        <a:ext cx="3133714" cy="15772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F3AE0-B3E3-4A07-B90D-A8BE54EC8CD7}">
      <dsp:nvSpPr>
        <dsp:cNvPr id="0" name=""/>
        <dsp:cNvSpPr/>
      </dsp:nvSpPr>
      <dsp:spPr>
        <a:xfrm rot="16200000">
          <a:off x="3464" y="825"/>
          <a:ext cx="4083787" cy="408378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/>
            <a:t>Supply</a:t>
          </a:r>
        </a:p>
      </dsp:txBody>
      <dsp:txXfrm rot="5400000">
        <a:off x="3465" y="1021772"/>
        <a:ext cx="3369124" cy="2041893"/>
      </dsp:txXfrm>
    </dsp:sp>
    <dsp:sp modelId="{1DBE7045-A707-4534-A10F-0A7D01EE6907}">
      <dsp:nvSpPr>
        <dsp:cNvPr id="0" name=""/>
        <dsp:cNvSpPr/>
      </dsp:nvSpPr>
      <dsp:spPr>
        <a:xfrm rot="5400000">
          <a:off x="6704486" y="825"/>
          <a:ext cx="4083787" cy="408378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/>
            <a:t>Demand </a:t>
          </a:r>
        </a:p>
      </dsp:txBody>
      <dsp:txXfrm rot="-5400000">
        <a:off x="7419150" y="1021771"/>
        <a:ext cx="3369124" cy="20418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54AEE-E677-40EA-9C76-CAEFBBE6507E}">
      <dsp:nvSpPr>
        <dsp:cNvPr id="0" name=""/>
        <dsp:cNvSpPr/>
      </dsp:nvSpPr>
      <dsp:spPr>
        <a:xfrm>
          <a:off x="4031544" y="1092411"/>
          <a:ext cx="2691067" cy="269106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500" kern="1200"/>
            <a:t>Learner</a:t>
          </a:r>
        </a:p>
      </dsp:txBody>
      <dsp:txXfrm>
        <a:off x="4425642" y="1486509"/>
        <a:ext cx="1902871" cy="1902871"/>
      </dsp:txXfrm>
    </dsp:sp>
    <dsp:sp modelId="{A27D00B5-E4B7-4FF4-959F-BCD94F0D5268}">
      <dsp:nvSpPr>
        <dsp:cNvPr id="0" name=""/>
        <dsp:cNvSpPr/>
      </dsp:nvSpPr>
      <dsp:spPr>
        <a:xfrm>
          <a:off x="4380535" y="-268777"/>
          <a:ext cx="1993085" cy="19084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/>
            <a:t>Clear progression pathways </a:t>
          </a:r>
        </a:p>
      </dsp:txBody>
      <dsp:txXfrm>
        <a:off x="4672416" y="10707"/>
        <a:ext cx="1409323" cy="1349469"/>
      </dsp:txXfrm>
    </dsp:sp>
    <dsp:sp modelId="{BB33A7FE-B1A3-44A8-A708-2283DFC80D53}">
      <dsp:nvSpPr>
        <dsp:cNvPr id="0" name=""/>
        <dsp:cNvSpPr/>
      </dsp:nvSpPr>
      <dsp:spPr>
        <a:xfrm>
          <a:off x="6366977" y="1539738"/>
          <a:ext cx="1944646" cy="184671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/>
            <a:t>Recognition of prior Learning</a:t>
          </a:r>
        </a:p>
      </dsp:txBody>
      <dsp:txXfrm>
        <a:off x="6651764" y="1810184"/>
        <a:ext cx="1375072" cy="1305826"/>
      </dsp:txXfrm>
    </dsp:sp>
    <dsp:sp modelId="{FDE57458-FC81-4FB6-A714-616206120AE6}">
      <dsp:nvSpPr>
        <dsp:cNvPr id="0" name=""/>
        <dsp:cNvSpPr/>
      </dsp:nvSpPr>
      <dsp:spPr>
        <a:xfrm>
          <a:off x="4524495" y="3201888"/>
          <a:ext cx="1901467" cy="1859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Information, advice and guidance </a:t>
          </a:r>
        </a:p>
      </dsp:txBody>
      <dsp:txXfrm>
        <a:off x="4802958" y="3474229"/>
        <a:ext cx="1344541" cy="1314980"/>
      </dsp:txXfrm>
    </dsp:sp>
    <dsp:sp modelId="{BF0D041F-F290-492E-9E84-6F9E60239788}">
      <dsp:nvSpPr>
        <dsp:cNvPr id="0" name=""/>
        <dsp:cNvSpPr/>
      </dsp:nvSpPr>
      <dsp:spPr>
        <a:xfrm>
          <a:off x="2605948" y="1587412"/>
          <a:ext cx="1802369" cy="17514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/>
            <a:t>Transition support  </a:t>
          </a:r>
        </a:p>
      </dsp:txBody>
      <dsp:txXfrm>
        <a:off x="2869899" y="1843901"/>
        <a:ext cx="1274467" cy="12384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38821-F418-4C95-873C-0FC639095C70}">
      <dsp:nvSpPr>
        <dsp:cNvPr id="0" name=""/>
        <dsp:cNvSpPr/>
      </dsp:nvSpPr>
      <dsp:spPr>
        <a:xfrm>
          <a:off x="0" y="103404"/>
          <a:ext cx="11545887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1" kern="1200"/>
            <a:t>Information advice and guidance</a:t>
          </a:r>
          <a:endParaRPr lang="en-US" sz="2300" b="1" kern="1200"/>
        </a:p>
      </dsp:txBody>
      <dsp:txXfrm>
        <a:off x="26930" y="130334"/>
        <a:ext cx="11492027" cy="497795"/>
      </dsp:txXfrm>
    </dsp:sp>
    <dsp:sp modelId="{B4EC6295-A0DB-41F2-A42A-B78CE636B6EF}">
      <dsp:nvSpPr>
        <dsp:cNvPr id="0" name=""/>
        <dsp:cNvSpPr/>
      </dsp:nvSpPr>
      <dsp:spPr>
        <a:xfrm>
          <a:off x="0" y="721299"/>
          <a:ext cx="11545887" cy="551655"/>
        </a:xfrm>
        <a:prstGeom prst="roundRec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1" kern="1200"/>
            <a:t>Tertiary skills eco system </a:t>
          </a:r>
          <a:endParaRPr lang="en-US" sz="2300" b="1" kern="1200"/>
        </a:p>
      </dsp:txBody>
      <dsp:txXfrm>
        <a:off x="26930" y="748229"/>
        <a:ext cx="11492027" cy="497795"/>
      </dsp:txXfrm>
    </dsp:sp>
    <dsp:sp modelId="{189B5FC2-5BB6-46C5-BD04-D8C8BA86DCBB}">
      <dsp:nvSpPr>
        <dsp:cNvPr id="0" name=""/>
        <dsp:cNvSpPr/>
      </dsp:nvSpPr>
      <dsp:spPr>
        <a:xfrm>
          <a:off x="0" y="1339194"/>
          <a:ext cx="11545887" cy="551655"/>
        </a:xfrm>
        <a:prstGeom prst="roundRect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1" kern="1200"/>
            <a:t>Framing learning – the role of learning outcomes</a:t>
          </a:r>
          <a:endParaRPr lang="en-US" sz="2300" b="1" kern="1200"/>
        </a:p>
      </dsp:txBody>
      <dsp:txXfrm>
        <a:off x="26930" y="1366124"/>
        <a:ext cx="11492027" cy="497795"/>
      </dsp:txXfrm>
    </dsp:sp>
    <dsp:sp modelId="{E63B258B-26F4-4919-BA95-5A81FBA9CD3D}">
      <dsp:nvSpPr>
        <dsp:cNvPr id="0" name=""/>
        <dsp:cNvSpPr/>
      </dsp:nvSpPr>
      <dsp:spPr>
        <a:xfrm>
          <a:off x="0" y="1957089"/>
          <a:ext cx="11545887" cy="551655"/>
        </a:xfrm>
        <a:prstGeom prst="roundRec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1" kern="1200"/>
            <a:t>Assessing informal/non formal learning </a:t>
          </a:r>
          <a:endParaRPr lang="en-US" sz="2300" b="1" kern="1200"/>
        </a:p>
      </dsp:txBody>
      <dsp:txXfrm>
        <a:off x="26930" y="1984019"/>
        <a:ext cx="11492027" cy="497795"/>
      </dsp:txXfrm>
    </dsp:sp>
    <dsp:sp modelId="{38AAB042-A44F-4398-945A-2041CA5CFE0B}">
      <dsp:nvSpPr>
        <dsp:cNvPr id="0" name=""/>
        <dsp:cNvSpPr/>
      </dsp:nvSpPr>
      <dsp:spPr>
        <a:xfrm>
          <a:off x="0" y="2574984"/>
          <a:ext cx="11545887" cy="551655"/>
        </a:xfrm>
        <a:prstGeom prst="roundRect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1" kern="1200"/>
            <a:t>Admissions processes  </a:t>
          </a:r>
          <a:endParaRPr lang="en-US" sz="2300" b="1" kern="1200"/>
        </a:p>
      </dsp:txBody>
      <dsp:txXfrm>
        <a:off x="26930" y="2601914"/>
        <a:ext cx="11492027" cy="497795"/>
      </dsp:txXfrm>
    </dsp:sp>
    <dsp:sp modelId="{E72964B3-61A4-49EB-A1FF-CA752A6FF345}">
      <dsp:nvSpPr>
        <dsp:cNvPr id="0" name=""/>
        <dsp:cNvSpPr/>
      </dsp:nvSpPr>
      <dsp:spPr>
        <a:xfrm>
          <a:off x="0" y="3192879"/>
          <a:ext cx="11545887" cy="551655"/>
        </a:xfrm>
        <a:prstGeom prst="roundRec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1" kern="1200"/>
            <a:t>Supporting transition </a:t>
          </a:r>
          <a:endParaRPr lang="en-US" sz="2300" b="1" kern="1200"/>
        </a:p>
      </dsp:txBody>
      <dsp:txXfrm>
        <a:off x="26930" y="3219809"/>
        <a:ext cx="11492027" cy="497795"/>
      </dsp:txXfrm>
    </dsp:sp>
    <dsp:sp modelId="{8B5693FF-2084-4715-AE4D-0B4EF8764A10}">
      <dsp:nvSpPr>
        <dsp:cNvPr id="0" name=""/>
        <dsp:cNvSpPr/>
      </dsp:nvSpPr>
      <dsp:spPr>
        <a:xfrm>
          <a:off x="0" y="3810774"/>
          <a:ext cx="11545887" cy="551655"/>
        </a:xfrm>
        <a:prstGeom prst="roundRect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1" kern="1200"/>
            <a:t>Flexible delivery models </a:t>
          </a:r>
          <a:endParaRPr lang="en-US" sz="2300" b="1" kern="1200"/>
        </a:p>
      </dsp:txBody>
      <dsp:txXfrm>
        <a:off x="26930" y="3837704"/>
        <a:ext cx="11492027" cy="497795"/>
      </dsp:txXfrm>
    </dsp:sp>
    <dsp:sp modelId="{AFFE74DD-2685-499B-9247-D1BD8282B9B5}">
      <dsp:nvSpPr>
        <dsp:cNvPr id="0" name=""/>
        <dsp:cNvSpPr/>
      </dsp:nvSpPr>
      <dsp:spPr>
        <a:xfrm>
          <a:off x="0" y="4428669"/>
          <a:ext cx="11545887" cy="55165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1" kern="1200"/>
            <a:t>Funding model </a:t>
          </a:r>
          <a:endParaRPr lang="en-US" sz="2300" b="1" kern="1200"/>
        </a:p>
      </dsp:txBody>
      <dsp:txXfrm>
        <a:off x="26930" y="4455599"/>
        <a:ext cx="11492027" cy="497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2DACB-DCC3-41E6-8896-7E5B5EDC2879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C467C-F783-43FE-97E4-D66730BB1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606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0.sv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73FB9D2-DF65-C936-16C7-884BCE0DCF7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090977" y="1203723"/>
            <a:ext cx="2408941" cy="523513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F9C8AB-EEAB-ECF8-2D48-CB230A96C05E}"/>
              </a:ext>
            </a:extLst>
          </p:cNvPr>
          <p:cNvCxnSpPr>
            <a:cxnSpLocks/>
          </p:cNvCxnSpPr>
          <p:nvPr userDrawn="1"/>
        </p:nvCxnSpPr>
        <p:spPr>
          <a:xfrm flipV="1">
            <a:off x="7939481" y="5147072"/>
            <a:ext cx="2408941" cy="523513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06B599CF-205D-0651-9ED7-CCA597A71CF9}"/>
              </a:ext>
            </a:extLst>
          </p:cNvPr>
          <p:cNvSpPr/>
          <p:nvPr userDrawn="1"/>
        </p:nvSpPr>
        <p:spPr>
          <a:xfrm>
            <a:off x="-3667959" y="-2647433"/>
            <a:ext cx="12152865" cy="12152865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818B52-E6E5-B7AC-2881-DAEC6EAFAAD6}"/>
              </a:ext>
            </a:extLst>
          </p:cNvPr>
          <p:cNvCxnSpPr/>
          <p:nvPr userDrawn="1"/>
        </p:nvCxnSpPr>
        <p:spPr>
          <a:xfrm flipV="1">
            <a:off x="4434324" y="1168389"/>
            <a:ext cx="3656653" cy="1531066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7FE4F7-D738-9EC8-44AB-686888EF1F18}"/>
              </a:ext>
            </a:extLst>
          </p:cNvPr>
          <p:cNvCxnSpPr>
            <a:cxnSpLocks/>
          </p:cNvCxnSpPr>
          <p:nvPr userDrawn="1"/>
        </p:nvCxnSpPr>
        <p:spPr>
          <a:xfrm>
            <a:off x="5426958" y="3429000"/>
            <a:ext cx="5848274" cy="0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7E51E4-E996-818D-B000-A0C4E1A43632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320451" y="4124440"/>
            <a:ext cx="3656653" cy="1531066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250EC191-9E5A-D0CF-983F-A0E0A83CC13E}"/>
              </a:ext>
            </a:extLst>
          </p:cNvPr>
          <p:cNvSpPr/>
          <p:nvPr userDrawn="1"/>
        </p:nvSpPr>
        <p:spPr>
          <a:xfrm>
            <a:off x="-504593" y="38362"/>
            <a:ext cx="6795471" cy="6795471"/>
          </a:xfrm>
          <a:prstGeom prst="ellipse">
            <a:avLst/>
          </a:prstGeom>
          <a:solidFill>
            <a:srgbClr val="3B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20BDCDD-8D78-82A0-E116-EF8B68CB9295}"/>
              </a:ext>
            </a:extLst>
          </p:cNvPr>
          <p:cNvSpPr/>
          <p:nvPr userDrawn="1"/>
        </p:nvSpPr>
        <p:spPr>
          <a:xfrm>
            <a:off x="7255285" y="435770"/>
            <a:ext cx="1535906" cy="1535906"/>
          </a:xfrm>
          <a:prstGeom prst="ellipse">
            <a:avLst/>
          </a:prstGeom>
          <a:solidFill>
            <a:srgbClr val="9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7C1295C-0067-BE81-651D-5FFFBC072BE5}"/>
              </a:ext>
            </a:extLst>
          </p:cNvPr>
          <p:cNvSpPr/>
          <p:nvPr userDrawn="1"/>
        </p:nvSpPr>
        <p:spPr>
          <a:xfrm>
            <a:off x="10507279" y="2661047"/>
            <a:ext cx="1535906" cy="1535906"/>
          </a:xfrm>
          <a:prstGeom prst="ellipse">
            <a:avLst/>
          </a:prstGeom>
          <a:solidFill>
            <a:srgbClr val="047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46E9CC4-09B8-05D0-EB60-54F55B7973F1}"/>
              </a:ext>
            </a:extLst>
          </p:cNvPr>
          <p:cNvSpPr/>
          <p:nvPr userDrawn="1"/>
        </p:nvSpPr>
        <p:spPr>
          <a:xfrm>
            <a:off x="7306482" y="4886324"/>
            <a:ext cx="1535906" cy="1535906"/>
          </a:xfrm>
          <a:prstGeom prst="ellipse">
            <a:avLst/>
          </a:prstGeom>
          <a:solidFill>
            <a:srgbClr val="099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4FA3F6CC-FE43-FB7D-9DD1-1CC769C482C0}"/>
              </a:ext>
            </a:extLst>
          </p:cNvPr>
          <p:cNvSpPr/>
          <p:nvPr userDrawn="1"/>
        </p:nvSpPr>
        <p:spPr>
          <a:xfrm rot="5400000">
            <a:off x="8076854" y="3186946"/>
            <a:ext cx="944566" cy="48410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834307-68DB-0735-AFFF-ABE5ED8E711C}"/>
              </a:ext>
            </a:extLst>
          </p:cNvPr>
          <p:cNvSpPr/>
          <p:nvPr userDrawn="1"/>
        </p:nvSpPr>
        <p:spPr>
          <a:xfrm>
            <a:off x="0" y="0"/>
            <a:ext cx="12191999" cy="6865144"/>
          </a:xfrm>
          <a:prstGeom prst="rect">
            <a:avLst/>
          </a:prstGeom>
          <a:noFill/>
          <a:ln w="76200">
            <a:solidFill>
              <a:srgbClr val="0873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5D3A55-2004-319E-7800-B959B03DA24D}"/>
              </a:ext>
            </a:extLst>
          </p:cNvPr>
          <p:cNvSpPr/>
          <p:nvPr userDrawn="1"/>
        </p:nvSpPr>
        <p:spPr>
          <a:xfrm>
            <a:off x="10041233" y="4839883"/>
            <a:ext cx="614379" cy="614379"/>
          </a:xfrm>
          <a:prstGeom prst="ellipse">
            <a:avLst/>
          </a:prstGeom>
          <a:solidFill>
            <a:srgbClr val="9C1C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4EA6C6-6E44-5830-FD3A-8FB954674C3B}"/>
              </a:ext>
            </a:extLst>
          </p:cNvPr>
          <p:cNvSpPr/>
          <p:nvPr userDrawn="1"/>
        </p:nvSpPr>
        <p:spPr>
          <a:xfrm>
            <a:off x="10193633" y="1403738"/>
            <a:ext cx="614379" cy="614379"/>
          </a:xfrm>
          <a:prstGeom prst="ellipse">
            <a:avLst/>
          </a:prstGeom>
          <a:solidFill>
            <a:srgbClr val="09929A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802DDC6-0954-C2AE-4D85-BA23AA0B54C1}"/>
              </a:ext>
            </a:extLst>
          </p:cNvPr>
          <p:cNvSpPr/>
          <p:nvPr userDrawn="1"/>
        </p:nvSpPr>
        <p:spPr>
          <a:xfrm rot="4013445">
            <a:off x="6336937" y="1606263"/>
            <a:ext cx="665765" cy="34121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3804295-3F0A-AD5B-B7BC-87E2C9DE3C53}"/>
              </a:ext>
            </a:extLst>
          </p:cNvPr>
          <p:cNvSpPr/>
          <p:nvPr userDrawn="1"/>
        </p:nvSpPr>
        <p:spPr>
          <a:xfrm rot="17586555" flipV="1">
            <a:off x="6307995" y="4929732"/>
            <a:ext cx="665765" cy="34121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32B610F-AE68-BCD8-FCBE-21647CBAAA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t="5874" r="6292" b="6588"/>
          <a:stretch/>
        </p:blipFill>
        <p:spPr>
          <a:xfrm>
            <a:off x="7485437" y="712868"/>
            <a:ext cx="1090839" cy="95006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57736E8-325F-CCD8-34B5-6F28C4B53E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348" t="6456" r="7496" b="5119"/>
          <a:stretch/>
        </p:blipFill>
        <p:spPr>
          <a:xfrm>
            <a:off x="10807395" y="2967279"/>
            <a:ext cx="987062" cy="94456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8ACB984-20B8-0451-9203-415B549767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8212"/>
          <a:stretch/>
        </p:blipFill>
        <p:spPr>
          <a:xfrm>
            <a:off x="7533431" y="5130765"/>
            <a:ext cx="1013903" cy="102989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CE8CB6A-0466-A776-73FE-3C1EC16FF22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7723" y="38362"/>
            <a:ext cx="2734953" cy="1287863"/>
          </a:xfrm>
          <a:prstGeom prst="rect">
            <a:avLst/>
          </a:prstGeom>
        </p:spPr>
      </p:pic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2889966-6AE7-6E8E-6851-E421B92C00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588" y="1325563"/>
            <a:ext cx="4738687" cy="1711325"/>
          </a:xfrm>
        </p:spPr>
        <p:txBody>
          <a:bodyPr/>
          <a:lstStyle>
            <a:lvl1pPr marL="0" indent="0">
              <a:buNone/>
              <a:defRPr>
                <a:solidFill>
                  <a:srgbClr val="0B9298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Session title</a:t>
            </a:r>
            <a:endParaRPr lang="en-GB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FA49342C-7DAE-431E-6898-BC698AE3CA7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588" y="3244850"/>
            <a:ext cx="4738687" cy="2478088"/>
          </a:xfrm>
        </p:spPr>
        <p:txBody>
          <a:bodyPr>
            <a:normAutofit/>
          </a:bodyPr>
          <a:lstStyle>
            <a:lvl1pPr marL="342900" indent="-342900">
              <a:buClr>
                <a:srgbClr val="9F1B64"/>
              </a:buClr>
              <a:buSzPct val="150000"/>
              <a:buFont typeface="Tahoma" panose="020B0604030504040204" pitchFamily="34" charset="0"/>
              <a:buChar char="‣"/>
              <a:defRPr sz="2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Speakers</a:t>
            </a:r>
            <a:endParaRPr lang="en-GB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4066BF67-5DC9-89B8-39B4-E1FCD099D42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1395" y="5931333"/>
            <a:ext cx="3050749" cy="77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2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C0E1F-3DB2-8C44-1BC7-46868741B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079F70-051A-666F-ADD9-97E9C707E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DD2DB-440D-D076-4C00-81948F71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2E3D-8AF2-4E3B-A84D-5541D5AC08AE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5A1F7-892C-E54B-F7FB-29CB799A1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55D72-238A-DF31-436F-9782E6665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2564-4038-402C-8369-D8F768C5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66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75163D-A674-ACEE-B592-281DED7AD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AD4BF-804E-ED51-4D08-5B86139E5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A0BE2-8440-D4F7-35D9-B7A916B48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2E3D-8AF2-4E3B-A84D-5541D5AC08AE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5D6F4-7442-D4F3-574B-9E0DBE03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7CD0F-DF26-8CFA-CC18-1C3C859F7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2564-4038-402C-8369-D8F768C5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33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266092-30AD-6FC9-A415-F696553942DD}"/>
              </a:ext>
            </a:extLst>
          </p:cNvPr>
          <p:cNvSpPr/>
          <p:nvPr userDrawn="1"/>
        </p:nvSpPr>
        <p:spPr>
          <a:xfrm>
            <a:off x="0" y="6098650"/>
            <a:ext cx="12192000" cy="759350"/>
          </a:xfrm>
          <a:prstGeom prst="rect">
            <a:avLst/>
          </a:prstGeom>
          <a:solidFill>
            <a:srgbClr val="3B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0"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   Enhancement Conference 2022:</a:t>
            </a:r>
          </a:p>
          <a:p>
            <a:pPr algn="l"/>
            <a:r>
              <a:rPr lang="en-US" sz="1400" b="0"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   Resilient Learning Communities –</a:t>
            </a:r>
          </a:p>
          <a:p>
            <a:pPr algn="l"/>
            <a:r>
              <a:rPr lang="en-US" sz="1400" b="0"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   Inclusive, Flexible and Accessible</a:t>
            </a:r>
            <a:endParaRPr lang="en-GB" sz="1400" b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F4F0B0-AB84-AD94-6B42-5A68077436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8467" y="6174336"/>
            <a:ext cx="5009322" cy="607978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356727F-4A5D-C831-698A-978ADAD726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3375" y="293688"/>
            <a:ext cx="11545888" cy="1098550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9F1B64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Slide Title</a:t>
            </a:r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4B59419-827A-0CAC-07F4-35CB410FED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3375" y="1614488"/>
            <a:ext cx="11545888" cy="4205287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Slide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81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BE8544B-4C4B-E84D-8775-6231A1F9297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B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DF5C0F3-FF02-1D48-3B34-D9DBE563898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3375" y="293688"/>
            <a:ext cx="9661415" cy="1098550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B9298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Slide Title</a:t>
            </a:r>
            <a:endParaRPr lang="en-GB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C93A10C4-CA21-3DE6-7303-4DCFB84B5E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3375" y="1614488"/>
            <a:ext cx="9661415" cy="420528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Slide text</a:t>
            </a:r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6D44FDA-F5AC-0BEE-5C07-99C8DD582F22}"/>
              </a:ext>
            </a:extLst>
          </p:cNvPr>
          <p:cNvSpPr/>
          <p:nvPr userDrawn="1"/>
        </p:nvSpPr>
        <p:spPr>
          <a:xfrm>
            <a:off x="-964056" y="-2885973"/>
            <a:ext cx="12152865" cy="12152865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1B44E3-C87C-7373-E474-AED30101A856}"/>
              </a:ext>
            </a:extLst>
          </p:cNvPr>
          <p:cNvSpPr/>
          <p:nvPr userDrawn="1"/>
        </p:nvSpPr>
        <p:spPr>
          <a:xfrm>
            <a:off x="1" y="6042024"/>
            <a:ext cx="12192000" cy="815975"/>
          </a:xfrm>
          <a:prstGeom prst="rect">
            <a:avLst/>
          </a:prstGeom>
          <a:solidFill>
            <a:srgbClr val="9F1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ACB29FE8-C587-70ED-8805-C75DC1EB1862}"/>
              </a:ext>
            </a:extLst>
          </p:cNvPr>
          <p:cNvSpPr/>
          <p:nvPr userDrawn="1"/>
        </p:nvSpPr>
        <p:spPr>
          <a:xfrm rot="5400000">
            <a:off x="8929878" y="1966247"/>
            <a:ext cx="4517863" cy="2006381"/>
          </a:xfrm>
          <a:prstGeom prst="triangle">
            <a:avLst/>
          </a:prstGeom>
          <a:solidFill>
            <a:srgbClr val="9F1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F1D039-7C07-6D75-8E48-CB20441B7A72}"/>
              </a:ext>
            </a:extLst>
          </p:cNvPr>
          <p:cNvSpPr/>
          <p:nvPr userDrawn="1"/>
        </p:nvSpPr>
        <p:spPr>
          <a:xfrm>
            <a:off x="0" y="6098650"/>
            <a:ext cx="12192000" cy="759350"/>
          </a:xfrm>
          <a:prstGeom prst="rect">
            <a:avLst/>
          </a:prstGeom>
          <a:solidFill>
            <a:srgbClr val="3B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0"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   Enhancement Conference 2022:</a:t>
            </a:r>
          </a:p>
          <a:p>
            <a:pPr algn="l"/>
            <a:r>
              <a:rPr lang="en-US" sz="1400" b="0"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   Resilient Learning Communities –</a:t>
            </a:r>
          </a:p>
          <a:p>
            <a:pPr algn="l"/>
            <a:r>
              <a:rPr lang="en-US" sz="1400" b="0"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   Inclusive, Flexible and Accessible</a:t>
            </a:r>
            <a:endParaRPr lang="en-GB" sz="1400" b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D22F540-0F63-C61D-6A6F-DD6AC3C833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8467" y="6174336"/>
            <a:ext cx="5009322" cy="60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75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A525CF09-0972-2CC2-C957-B66C9C955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3375" y="293688"/>
            <a:ext cx="9653463" cy="1098550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B9298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Slide Title</a:t>
            </a:r>
            <a:endParaRPr lang="en-GB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8111D56A-48A7-FD47-2888-0192997B54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3375" y="1614488"/>
            <a:ext cx="9653463" cy="4205287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Slide text</a:t>
            </a:r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3CF2AB9-92D4-A7FD-7DC7-8D8FB6DAB4B2}"/>
              </a:ext>
            </a:extLst>
          </p:cNvPr>
          <p:cNvSpPr/>
          <p:nvPr userDrawn="1"/>
        </p:nvSpPr>
        <p:spPr>
          <a:xfrm>
            <a:off x="-964056" y="-2885973"/>
            <a:ext cx="12152865" cy="12152865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68D419A-7950-65AF-DE76-0DE7DD71E8BB}"/>
              </a:ext>
            </a:extLst>
          </p:cNvPr>
          <p:cNvSpPr/>
          <p:nvPr userDrawn="1"/>
        </p:nvSpPr>
        <p:spPr>
          <a:xfrm rot="5400000">
            <a:off x="8929878" y="1966247"/>
            <a:ext cx="4517863" cy="2006381"/>
          </a:xfrm>
          <a:prstGeom prst="triangle">
            <a:avLst/>
          </a:prstGeom>
          <a:solidFill>
            <a:srgbClr val="087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01ECB6-BEE0-E6FE-1961-6D91134369DE}"/>
              </a:ext>
            </a:extLst>
          </p:cNvPr>
          <p:cNvSpPr/>
          <p:nvPr userDrawn="1"/>
        </p:nvSpPr>
        <p:spPr>
          <a:xfrm>
            <a:off x="0" y="6098650"/>
            <a:ext cx="12192000" cy="759350"/>
          </a:xfrm>
          <a:prstGeom prst="rect">
            <a:avLst/>
          </a:prstGeom>
          <a:solidFill>
            <a:srgbClr val="3B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0"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   Enhancement Conference 2022:</a:t>
            </a:r>
          </a:p>
          <a:p>
            <a:pPr algn="l"/>
            <a:r>
              <a:rPr lang="en-US" sz="1400" b="0"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   Resilient Learning Communities –</a:t>
            </a:r>
          </a:p>
          <a:p>
            <a:pPr algn="l"/>
            <a:r>
              <a:rPr lang="en-US" sz="1400" b="0"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   Inclusive, Flexible and Accessible</a:t>
            </a:r>
            <a:endParaRPr lang="en-GB" sz="1400" b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51665A5-F86F-F2A3-5674-D728269B8F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8467" y="6174336"/>
            <a:ext cx="5009322" cy="60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88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D2971F8-3C0D-091D-CC4B-D1918771A2B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090977" y="1203723"/>
            <a:ext cx="2408941" cy="523513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1095DD-88B1-4BA4-64DD-FDE916DA201D}"/>
              </a:ext>
            </a:extLst>
          </p:cNvPr>
          <p:cNvCxnSpPr>
            <a:cxnSpLocks/>
          </p:cNvCxnSpPr>
          <p:nvPr userDrawn="1"/>
        </p:nvCxnSpPr>
        <p:spPr>
          <a:xfrm flipV="1">
            <a:off x="7939481" y="5147072"/>
            <a:ext cx="2408941" cy="523513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008F3AA0-17A1-7987-5148-167586450695}"/>
              </a:ext>
            </a:extLst>
          </p:cNvPr>
          <p:cNvSpPr/>
          <p:nvPr userDrawn="1"/>
        </p:nvSpPr>
        <p:spPr>
          <a:xfrm>
            <a:off x="-3667959" y="-2647433"/>
            <a:ext cx="12152865" cy="12152865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3DA538-7C2F-98E7-07E5-87D560B2A761}"/>
              </a:ext>
            </a:extLst>
          </p:cNvPr>
          <p:cNvCxnSpPr/>
          <p:nvPr userDrawn="1"/>
        </p:nvCxnSpPr>
        <p:spPr>
          <a:xfrm flipV="1">
            <a:off x="4434324" y="1168389"/>
            <a:ext cx="3656653" cy="1531066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6D0E49-DD69-94BF-A0CC-1611A0EF76B4}"/>
              </a:ext>
            </a:extLst>
          </p:cNvPr>
          <p:cNvCxnSpPr>
            <a:cxnSpLocks/>
          </p:cNvCxnSpPr>
          <p:nvPr userDrawn="1"/>
        </p:nvCxnSpPr>
        <p:spPr>
          <a:xfrm>
            <a:off x="5426958" y="3429000"/>
            <a:ext cx="5848274" cy="0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83C4E4-8873-A348-37E6-2CE6768BF555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320451" y="4124440"/>
            <a:ext cx="3656653" cy="1531066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A795CEA3-55BF-B42E-CBB8-8024C28687A6}"/>
              </a:ext>
            </a:extLst>
          </p:cNvPr>
          <p:cNvSpPr/>
          <p:nvPr userDrawn="1"/>
        </p:nvSpPr>
        <p:spPr>
          <a:xfrm>
            <a:off x="-504593" y="38362"/>
            <a:ext cx="6795471" cy="6795471"/>
          </a:xfrm>
          <a:prstGeom prst="ellipse">
            <a:avLst/>
          </a:prstGeom>
          <a:solidFill>
            <a:srgbClr val="3B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A907300-BF16-CAC1-26ED-8E7902BDC8B0}"/>
              </a:ext>
            </a:extLst>
          </p:cNvPr>
          <p:cNvSpPr/>
          <p:nvPr userDrawn="1"/>
        </p:nvSpPr>
        <p:spPr>
          <a:xfrm>
            <a:off x="7255285" y="435770"/>
            <a:ext cx="1535906" cy="1535906"/>
          </a:xfrm>
          <a:prstGeom prst="ellipse">
            <a:avLst/>
          </a:prstGeom>
          <a:solidFill>
            <a:srgbClr val="9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A9D9EBA-40E3-CAE1-CA44-650D753F6317}"/>
              </a:ext>
            </a:extLst>
          </p:cNvPr>
          <p:cNvSpPr/>
          <p:nvPr userDrawn="1"/>
        </p:nvSpPr>
        <p:spPr>
          <a:xfrm>
            <a:off x="10507279" y="2661047"/>
            <a:ext cx="1535906" cy="1535906"/>
          </a:xfrm>
          <a:prstGeom prst="ellipse">
            <a:avLst/>
          </a:prstGeom>
          <a:solidFill>
            <a:srgbClr val="047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EA65A2C-EF27-A2DB-24F2-E04366F7D823}"/>
              </a:ext>
            </a:extLst>
          </p:cNvPr>
          <p:cNvSpPr/>
          <p:nvPr userDrawn="1"/>
        </p:nvSpPr>
        <p:spPr>
          <a:xfrm>
            <a:off x="7306482" y="4886324"/>
            <a:ext cx="1535906" cy="1535906"/>
          </a:xfrm>
          <a:prstGeom prst="ellipse">
            <a:avLst/>
          </a:prstGeom>
          <a:solidFill>
            <a:srgbClr val="099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5BF8ED7A-797B-3D9C-0147-6670E356B9CB}"/>
              </a:ext>
            </a:extLst>
          </p:cNvPr>
          <p:cNvSpPr/>
          <p:nvPr userDrawn="1"/>
        </p:nvSpPr>
        <p:spPr>
          <a:xfrm rot="5400000">
            <a:off x="8076854" y="3186946"/>
            <a:ext cx="944566" cy="48410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2F779A8-FF8D-768C-8656-8697F60931A3}"/>
              </a:ext>
            </a:extLst>
          </p:cNvPr>
          <p:cNvSpPr/>
          <p:nvPr userDrawn="1"/>
        </p:nvSpPr>
        <p:spPr>
          <a:xfrm>
            <a:off x="0" y="0"/>
            <a:ext cx="12191999" cy="6865144"/>
          </a:xfrm>
          <a:prstGeom prst="rect">
            <a:avLst/>
          </a:prstGeom>
          <a:noFill/>
          <a:ln w="76200">
            <a:solidFill>
              <a:srgbClr val="0873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AC92530-39B2-7446-03DD-687E8CA8E95E}"/>
              </a:ext>
            </a:extLst>
          </p:cNvPr>
          <p:cNvSpPr/>
          <p:nvPr userDrawn="1"/>
        </p:nvSpPr>
        <p:spPr>
          <a:xfrm>
            <a:off x="10041233" y="4839883"/>
            <a:ext cx="614379" cy="614379"/>
          </a:xfrm>
          <a:prstGeom prst="ellipse">
            <a:avLst/>
          </a:prstGeom>
          <a:solidFill>
            <a:srgbClr val="9C1C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9B3606B-1151-6C01-3AE2-1B466CE06191}"/>
              </a:ext>
            </a:extLst>
          </p:cNvPr>
          <p:cNvSpPr/>
          <p:nvPr userDrawn="1"/>
        </p:nvSpPr>
        <p:spPr>
          <a:xfrm>
            <a:off x="10193633" y="1403738"/>
            <a:ext cx="614379" cy="614379"/>
          </a:xfrm>
          <a:prstGeom prst="ellipse">
            <a:avLst/>
          </a:prstGeom>
          <a:solidFill>
            <a:srgbClr val="09929A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8D831951-F025-21B4-E055-76566F516ED5}"/>
              </a:ext>
            </a:extLst>
          </p:cNvPr>
          <p:cNvSpPr/>
          <p:nvPr userDrawn="1"/>
        </p:nvSpPr>
        <p:spPr>
          <a:xfrm rot="4013445">
            <a:off x="6336937" y="1606263"/>
            <a:ext cx="665765" cy="34121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80889E08-AA5F-9BCA-152A-75B8810D8AA5}"/>
              </a:ext>
            </a:extLst>
          </p:cNvPr>
          <p:cNvSpPr/>
          <p:nvPr userDrawn="1"/>
        </p:nvSpPr>
        <p:spPr>
          <a:xfrm rot="17586555" flipV="1">
            <a:off x="6307995" y="4929732"/>
            <a:ext cx="665765" cy="34121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28501E4-1CE1-8439-864A-CB4784F4D5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t="5874" r="6292" b="6588"/>
          <a:stretch/>
        </p:blipFill>
        <p:spPr>
          <a:xfrm>
            <a:off x="7485437" y="712868"/>
            <a:ext cx="1090839" cy="95006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A3B26E5-5020-5703-D44B-90DA7344EF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348" t="6456" r="7496" b="5119"/>
          <a:stretch/>
        </p:blipFill>
        <p:spPr>
          <a:xfrm>
            <a:off x="10807395" y="2967279"/>
            <a:ext cx="987062" cy="94456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3007276-79E2-F734-412C-8B2045DF2C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8212"/>
          <a:stretch/>
        </p:blipFill>
        <p:spPr>
          <a:xfrm>
            <a:off x="7533431" y="5130765"/>
            <a:ext cx="1013903" cy="102989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BD1307D-35A6-95AC-9336-61A489B4643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7723" y="38362"/>
            <a:ext cx="2734953" cy="128786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428BDCD-B80B-04DB-A63B-BD6FE26B03C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1395" y="5931333"/>
            <a:ext cx="3050749" cy="77115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BABB5E0-A528-90F0-18C6-EB293792B213}"/>
              </a:ext>
            </a:extLst>
          </p:cNvPr>
          <p:cNvSpPr txBox="1"/>
          <p:nvPr userDrawn="1"/>
        </p:nvSpPr>
        <p:spPr>
          <a:xfrm>
            <a:off x="1725607" y="2376565"/>
            <a:ext cx="462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rgbClr val="0B9298"/>
                </a:solidFill>
                <a:latin typeface="Arial Black" panose="020B0A04020102020204" pitchFamily="34" charset="0"/>
              </a:rPr>
              <a:t>www.enhancementthemes.ac.uk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652CA9-8A7C-12C9-4A75-A40CBA5366F6}"/>
              </a:ext>
            </a:extLst>
          </p:cNvPr>
          <p:cNvSpPr txBox="1"/>
          <p:nvPr userDrawn="1"/>
        </p:nvSpPr>
        <p:spPr>
          <a:xfrm>
            <a:off x="1725607" y="3789221"/>
            <a:ext cx="636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rgbClr val="0B9298"/>
                </a:solidFill>
                <a:latin typeface="Arial Black" panose="020B0A04020102020204" pitchFamily="34" charset="0"/>
              </a:rPr>
              <a:t>ARCadmin@qaa.ac.uk</a:t>
            </a:r>
          </a:p>
        </p:txBody>
      </p:sp>
      <p:pic>
        <p:nvPicPr>
          <p:cNvPr id="35" name="Graphic 34" descr="Email with solid fill">
            <a:extLst>
              <a:ext uri="{FF2B5EF4-FFF2-40B4-BE49-F238E27FC236}">
                <a16:creationId xmlns:a16="http://schemas.microsoft.com/office/drawing/2014/main" id="{E740ADF1-08C9-C07C-C326-B4BD098EA2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3924" y="3267000"/>
            <a:ext cx="1268566" cy="1268566"/>
          </a:xfrm>
          <a:prstGeom prst="rect">
            <a:avLst/>
          </a:prstGeom>
        </p:spPr>
      </p:pic>
      <p:pic>
        <p:nvPicPr>
          <p:cNvPr id="36" name="Graphic 35" descr="Internet with solid fill">
            <a:extLst>
              <a:ext uri="{FF2B5EF4-FFF2-40B4-BE49-F238E27FC236}">
                <a16:creationId xmlns:a16="http://schemas.microsoft.com/office/drawing/2014/main" id="{275EBF70-3B94-85D3-0057-425BD046A06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81102" y="1912791"/>
            <a:ext cx="1354209" cy="1354209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39167364-7B82-CE9E-7CB9-05C291918C8D}"/>
              </a:ext>
            </a:extLst>
          </p:cNvPr>
          <p:cNvSpPr/>
          <p:nvPr userDrawn="1"/>
        </p:nvSpPr>
        <p:spPr>
          <a:xfrm>
            <a:off x="592780" y="2302370"/>
            <a:ext cx="732503" cy="428767"/>
          </a:xfrm>
          <a:prstGeom prst="rect">
            <a:avLst/>
          </a:prstGeom>
          <a:solidFill>
            <a:srgbClr val="3B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rgbClr val="9F1B64"/>
                </a:solidFill>
                <a:latin typeface="CentraleSans XBold" pitchFamily="50" charset="0"/>
              </a:rPr>
              <a:t>www</a:t>
            </a:r>
          </a:p>
        </p:txBody>
      </p:sp>
    </p:spTree>
    <p:extLst>
      <p:ext uri="{BB962C8B-B14F-4D97-AF65-F5344CB8AC3E}">
        <p14:creationId xmlns:p14="http://schemas.microsoft.com/office/powerpoint/2010/main" val="218859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37A67-21B4-01E3-045C-204E41AF7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9617D8-A79F-C43B-C46B-836466751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2E3D-8AF2-4E3B-A84D-5541D5AC08AE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46483-DB56-A44B-D103-7C980D38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73C1F-423E-8823-4569-AB7632B0C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2564-4038-402C-8369-D8F768C5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94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BDF049-AD60-A1C2-38F7-7BBE1CF71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2E3D-8AF2-4E3B-A84D-5541D5AC08AE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EA343D-4BE7-CEBF-F95F-91CD73D5C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3D39D-72E1-AA2C-9371-276422455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2564-4038-402C-8369-D8F768C5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78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8F623-D891-0482-3C8D-7D44AC239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85FAB-A135-949E-0DDF-480FFF5BE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8DC7A-CD0C-0786-3CC0-DB74698D9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4BDCB-7E52-5231-C32F-75023692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2E3D-8AF2-4E3B-A84D-5541D5AC08AE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5B3E8-39D9-E22D-5315-F87A9446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BBBD2-A19E-52DF-AEDD-1AE76889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2564-4038-402C-8369-D8F768C5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0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5EFB-4635-8BF0-490A-7217040A5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7B1A88-63F8-8C89-91B8-84895537A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4F913-78EB-765E-3B55-4753BD9C2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6BD0B-11A6-0CA9-1AC9-EDEF5F914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2E3D-8AF2-4E3B-A84D-5541D5AC08AE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8BEB7-8CB3-4437-D10B-4EAFE316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1239E-FCBE-1550-9C77-B5495567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2564-4038-402C-8369-D8F768C5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7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7BB6F6-D96B-0935-2849-F03F11ED8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F48C4-64A7-BC34-BAF9-3FD540C69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064BD-0402-3F7B-CD91-DB95534763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2E3D-8AF2-4E3B-A84D-5541D5AC08AE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4202A-CF94-8DEA-EB34-33A8C2523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12360-3C88-5730-A0BE-1C0A40902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52564-4038-402C-8369-D8F768C5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51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.Whittaker2@brightn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hancementthemes.ac.uk/docs/ethemes/resilient-learning-communities/recognition-of-prior-learning-an-international-scan.pdf?sfvrsn=4267d681_1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B642C-84DD-C704-D334-98D571AF62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sz="3200" b="1" dirty="0">
                <a:latin typeface="Arial Black"/>
              </a:rPr>
              <a:t>Successful Flexible, Accessible Pathways: Making this Work</a:t>
            </a:r>
            <a:endParaRPr lang="en-GB" sz="3200" dirty="0">
              <a:latin typeface="Arial Black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C7D842-783F-440D-DD03-6D660C481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9588" y="3565110"/>
            <a:ext cx="4738687" cy="21578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 dirty="0">
                <a:latin typeface="Arial"/>
                <a:cs typeface="Arial"/>
              </a:rPr>
              <a:t>Professor Ruth Whittaker</a:t>
            </a:r>
          </a:p>
          <a:p>
            <a:r>
              <a:rPr lang="en-GB" b="1" dirty="0">
                <a:latin typeface="Arial"/>
                <a:cs typeface="Arial"/>
              </a:rPr>
              <a:t>PVC Education and Students University of Brighton</a:t>
            </a:r>
          </a:p>
          <a:p>
            <a:r>
              <a:rPr lang="en-GB" b="1" dirty="0">
                <a:latin typeface="Arial"/>
                <a:cs typeface="Arial"/>
              </a:rPr>
              <a:t>Chair of National RPL Framework for Scotland Expert Group </a:t>
            </a:r>
            <a:endParaRPr lang="en-GB" b="1" dirty="0"/>
          </a:p>
          <a:p>
            <a:r>
              <a:rPr lang="en-GB" b="1" dirty="0">
                <a:latin typeface="Arial"/>
                <a:cs typeface="Arial"/>
                <a:hlinkClick r:id="rId2"/>
              </a:rPr>
              <a:t>R.Whittaker2@brighton.ac.uk</a:t>
            </a:r>
            <a:endParaRPr lang="en-GB" b="1" dirty="0">
              <a:latin typeface="Arial"/>
              <a:cs typeface="Arial"/>
            </a:endParaRP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2834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F2C075-4964-FCFC-0EA8-9CCA09F050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RPL today : a global perspective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5FE0E-8AFD-3BC2-9EA5-8F5FBC99BF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b="1" dirty="0">
                <a:solidFill>
                  <a:schemeClr val="tx1"/>
                </a:solidFill>
                <a:latin typeface="Arial"/>
                <a:cs typeface="Arial"/>
              </a:rPr>
              <a:t>Recognition of Prior Learning : an International Scan</a:t>
            </a:r>
          </a:p>
          <a:p>
            <a:r>
              <a:rPr lang="en-GB" sz="3200" b="1" dirty="0">
                <a:solidFill>
                  <a:schemeClr val="tx1"/>
                </a:solidFill>
                <a:latin typeface="Arial"/>
                <a:cs typeface="Arial"/>
              </a:rPr>
              <a:t> QAAS,  August 2021</a:t>
            </a:r>
          </a:p>
          <a:p>
            <a:pPr marL="0" indent="0">
              <a:buNone/>
            </a:pPr>
            <a:endParaRPr lang="en-GB"/>
          </a:p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Differing terminology, processes, frameworks and support for RPL across the globe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 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sz="2200" i="1" dirty="0">
                <a:latin typeface="Arial"/>
                <a:cs typeface="Arial"/>
                <a:hlinkClick r:id="rId2"/>
              </a:rPr>
              <a:t>https://www.enhancementthemes.ac.uk/docs/ethemes/resilient-learning-communities/recognition-of-prior-learning-an-international-scan.pdf?sfvrsn=4267d681_14</a:t>
            </a:r>
            <a:endParaRPr lang="en-GB" sz="2200" i="1" dirty="0">
              <a:latin typeface="Arial"/>
              <a:cs typeface="Arial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559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3155B9-D08C-9E62-D86B-930F6FF6D1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b="1"/>
              <a:t>Recognition of Prior Learning National Framework for Scottish HE Review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5C9BE-3B84-F83C-C0B4-0AC69392A8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322A38-905E-8E17-D42A-B827D45FB8DD}"/>
              </a:ext>
            </a:extLst>
          </p:cNvPr>
          <p:cNvSpPr txBox="1">
            <a:spLocks/>
          </p:cNvSpPr>
          <p:nvPr/>
        </p:nvSpPr>
        <p:spPr>
          <a:xfrm>
            <a:off x="243281" y="1614488"/>
            <a:ext cx="11110517" cy="4423000"/>
          </a:xfrm>
          <a:prstGeom prst="rect">
            <a:avLst/>
          </a:prstGeom>
        </p:spPr>
        <p:txBody>
          <a:bodyPr lIns="91440" tIns="45720" rIns="91440" bIns="4572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>
                <a:latin typeface="Arial Black"/>
              </a:rPr>
              <a:t>Why and How?</a:t>
            </a:r>
          </a:p>
          <a:p>
            <a:endParaRPr lang="en-GB" sz="2400"/>
          </a:p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 Black"/>
              </a:rPr>
              <a:t>RPL Expert Review Panel </a:t>
            </a:r>
          </a:p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 Black"/>
                <a:ea typeface="Times New Roman" panose="02020603050405020304" pitchFamily="18" charset="0"/>
                <a:cs typeface="Times New Roman"/>
              </a:rPr>
              <a:t>QAAS consultation work in 2021- international scan 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 Black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 Black"/>
                <a:ea typeface="Times New Roman" panose="02020603050405020304" pitchFamily="18" charset="0"/>
                <a:cs typeface="Times New Roman"/>
              </a:rPr>
              <a:t>Flexible and Accessible Learning strand of the Enhancement Theme ‘Resilient Learning Communities’: Recognition of Prior Learning and Experience (RPL/RPEL) and the use of Micro credentials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 Black"/>
              <a:ea typeface="Calibri" panose="020F0502020204030204" pitchFamily="34" charset="0"/>
              <a:cs typeface="Times New Roman"/>
            </a:endParaRPr>
          </a:p>
          <a:p>
            <a:pPr>
              <a:spcAft>
                <a:spcPts val="800"/>
              </a:spcAft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 Black"/>
                <a:ea typeface="Times New Roman" panose="02020603050405020304" pitchFamily="18" charset="0"/>
                <a:cs typeface="Times New Roman"/>
              </a:rPr>
              <a:t>Current practice in the Scottish HEI sector; QAA and SCQF RPL toolkits; surveys</a:t>
            </a:r>
          </a:p>
          <a:p>
            <a:endParaRPr lang="en-GB" sz="2400"/>
          </a:p>
          <a:p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88115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716BC1-38D6-765D-E79C-0B058B5959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/>
                <a:cs typeface="Arial"/>
              </a:rPr>
              <a:t>Four Key Sections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911335-8AAB-0FB7-47E7-59D8940C2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584" y="831322"/>
            <a:ext cx="3704415" cy="519535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D9CD26-C6F0-730A-0F0C-77682B1960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07560" y="1059737"/>
            <a:ext cx="5087340" cy="4760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/>
              <a:t>The 4 sections will remain but the PSRB level section will be updated to:</a:t>
            </a:r>
          </a:p>
          <a:p>
            <a:pPr marL="0" indent="0">
              <a:buNone/>
            </a:pPr>
            <a:r>
              <a:rPr lang="en-US" sz="2400" b="1"/>
              <a:t>Employers and Professional Bodies</a:t>
            </a:r>
          </a:p>
        </p:txBody>
      </p:sp>
    </p:spTree>
    <p:extLst>
      <p:ext uri="{BB962C8B-B14F-4D97-AF65-F5344CB8AC3E}">
        <p14:creationId xmlns:p14="http://schemas.microsoft.com/office/powerpoint/2010/main" val="115703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88B85D-0F47-6FDF-4D07-163F348646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6169" y="108332"/>
            <a:ext cx="11703094" cy="561989"/>
          </a:xfrm>
        </p:spPr>
        <p:txBody>
          <a:bodyPr>
            <a:normAutofit lnSpcReduction="10000"/>
          </a:bodyPr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RPL Expert Group</a:t>
            </a:r>
            <a:endParaRPr lang="en-GB"/>
          </a:p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E520E-0939-DDD9-3D06-44552700DB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A259FD-3357-B739-E022-17C27795F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330" y="670321"/>
            <a:ext cx="6779340" cy="551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5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989099-5C30-C3E3-2738-1E71A22758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The Writers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80553-E851-6897-A8B7-B29B0CFAD4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algn="l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i="0" u="none" strike="noStrike" kern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313D16-C12D-17D0-BD0D-704AC1562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804992"/>
              </p:ext>
            </p:extLst>
          </p:nvPr>
        </p:nvGraphicFramePr>
        <p:xfrm>
          <a:off x="671119" y="1392239"/>
          <a:ext cx="9538283" cy="37617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95880">
                  <a:extLst>
                    <a:ext uri="{9D8B030D-6E8A-4147-A177-3AD203B41FA5}">
                      <a16:colId xmlns:a16="http://schemas.microsoft.com/office/drawing/2014/main" val="1917461010"/>
                    </a:ext>
                  </a:extLst>
                </a:gridCol>
                <a:gridCol w="3138523">
                  <a:extLst>
                    <a:ext uri="{9D8B030D-6E8A-4147-A177-3AD203B41FA5}">
                      <a16:colId xmlns:a16="http://schemas.microsoft.com/office/drawing/2014/main" val="707656341"/>
                    </a:ext>
                  </a:extLst>
                </a:gridCol>
                <a:gridCol w="2603880">
                  <a:extLst>
                    <a:ext uri="{9D8B030D-6E8A-4147-A177-3AD203B41FA5}">
                      <a16:colId xmlns:a16="http://schemas.microsoft.com/office/drawing/2014/main" val="2155518197"/>
                    </a:ext>
                  </a:extLst>
                </a:gridCol>
              </a:tblGrid>
              <a:tr h="292645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Section</a:t>
                      </a:r>
                      <a:endParaRPr lang="en-GB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156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Lead(s)</a:t>
                      </a:r>
                      <a:endParaRPr lang="en-GB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156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Contributors</a:t>
                      </a:r>
                      <a:endParaRPr lang="en-GB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156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40034"/>
                  </a:ext>
                </a:extLst>
              </a:tr>
              <a:tr h="60825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Foreword and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Introduction/Purpose</a:t>
                      </a:r>
                      <a:endParaRPr lang="en-GB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Ruth Whittaker, Ruth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Burchell &amp; Ann Cotterill</a:t>
                      </a:r>
                      <a:endParaRPr lang="en-GB" sz="20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Expert Review Group 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239402"/>
                  </a:ext>
                </a:extLst>
              </a:tr>
              <a:tr h="60825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Level</a:t>
                      </a:r>
                      <a:endParaRPr lang="en-GB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15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Suzanne </a:t>
                      </a:r>
                      <a:r>
                        <a:rPr lang="en-GB" sz="2000" b="1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Gallacher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Gillian Hodge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15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Megan Brown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156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39015"/>
                  </a:ext>
                </a:extLst>
              </a:tr>
              <a:tr h="60825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Sector Level</a:t>
                      </a:r>
                      <a:endParaRPr lang="en-GB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Kevin Sinclair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Siobhan Wilson 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Kerry Heathcote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671503"/>
                  </a:ext>
                </a:extLst>
              </a:tr>
              <a:tr h="60825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Institution Level</a:t>
                      </a:r>
                      <a:endParaRPr lang="en-GB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15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Gillian Davies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15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Steven </a:t>
                      </a:r>
                      <a:r>
                        <a:rPr lang="en-GB" sz="2000" b="1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McGeever</a:t>
                      </a:r>
                      <a:endParaRPr lang="en-GB" sz="2000" b="1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Kevin Sinclair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156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096062"/>
                  </a:ext>
                </a:extLst>
              </a:tr>
              <a:tr h="923867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Employers and Professional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Bodies</a:t>
                      </a:r>
                      <a:endParaRPr lang="en-GB" sz="20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Marty Wright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Robin </a:t>
                      </a: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Westacott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Andy Crone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Fiona Garry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1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125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038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69DBA3-9BD3-F194-3C74-89EE59D6EE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GB" b="1">
                <a:solidFill>
                  <a:srgbClr val="FFFFFF"/>
                </a:solidFill>
              </a:rPr>
              <a:t>Recognition of Prior Learning Framework for Scottish HE:  next steps 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0D492-0803-BC0B-A2C7-942D9BF53E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/>
              <a:t>Publication Summer 2022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i="0">
                <a:effectLst/>
                <a:latin typeface="Calibri" panose="020F0502020204030204" pitchFamily="34" charset="0"/>
              </a:rPr>
              <a:t>2022/23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Tertiary Sector RPL Community of Practice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Publish a range of Models of </a:t>
            </a:r>
            <a:r>
              <a:rPr lang="en-GB" sz="2800" b="1">
                <a:solidFill>
                  <a:schemeClr val="bg1"/>
                </a:solidFill>
                <a:latin typeface="Calibri" panose="020F0502020204030204" pitchFamily="34" charset="0"/>
              </a:rPr>
              <a:t>P</a:t>
            </a:r>
            <a:r>
              <a:rPr lang="en-GB" sz="2800" b="1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ractice, including case studies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56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1DEA4E-AA04-BCA8-CAA3-23CDCBA059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375" y="293688"/>
            <a:ext cx="9733414" cy="1098550"/>
          </a:xfrm>
        </p:spPr>
        <p:txBody>
          <a:bodyPr>
            <a:normAutofit/>
          </a:bodyPr>
          <a:lstStyle/>
          <a:p>
            <a:r>
              <a:rPr lang="en-US" sz="4000" b="1" kern="1200">
                <a:ea typeface="+mj-ea"/>
                <a:cs typeface="+mj-cs"/>
              </a:rPr>
              <a:t>Border Crossing </a:t>
            </a:r>
            <a:endParaRPr lang="en-GB" sz="4000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32C5F-8954-FB5B-A974-AE0FF2886A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Supporting non-linear pathways</a:t>
            </a:r>
            <a:endParaRPr lang="en-US" sz="3200" b="1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Valuing learning –the role of credit</a:t>
            </a:r>
            <a:endParaRPr lang="en-US" sz="3200" b="1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A more flexible, accessible  HE system 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What do we need to make this work?</a:t>
            </a:r>
          </a:p>
        </p:txBody>
      </p:sp>
    </p:spTree>
    <p:extLst>
      <p:ext uri="{BB962C8B-B14F-4D97-AF65-F5344CB8AC3E}">
        <p14:creationId xmlns:p14="http://schemas.microsoft.com/office/powerpoint/2010/main" val="427504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1DEA4E-AA04-BCA8-CAA3-23CDCBA059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375" y="293688"/>
            <a:ext cx="11276988" cy="1098550"/>
          </a:xfrm>
        </p:spPr>
        <p:txBody>
          <a:bodyPr>
            <a:normAutofit/>
          </a:bodyPr>
          <a:lstStyle/>
          <a:p>
            <a:r>
              <a:rPr lang="en-US" sz="3600" b="1" kern="1200">
                <a:ea typeface="+mj-ea"/>
                <a:cs typeface="+mj-cs"/>
              </a:rPr>
              <a:t>Border Crossing – key enablers</a:t>
            </a:r>
            <a:endParaRPr lang="en-GB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32C5F-8954-FB5B-A974-AE0FF2886A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9D096419-7300-BBF4-0078-F9399830A1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919853"/>
              </p:ext>
            </p:extLst>
          </p:nvPr>
        </p:nvGraphicFramePr>
        <p:xfrm>
          <a:off x="186143" y="931178"/>
          <a:ext cx="11545887" cy="5083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9950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9FED0-40B1-965C-CBB8-A5AA61C135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EF8B8D-2CA8-D70A-57BD-9E4431CC5A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kumimoji="0" lang="en-GB" sz="60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charset="0"/>
              <a:cs typeface="Arial" charset="0"/>
            </a:endParaRPr>
          </a:p>
          <a:p>
            <a:pPr algn="ctr"/>
            <a:r>
              <a:rPr kumimoji="0" lang="en-GB" sz="6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Transforming practices</a:t>
            </a:r>
            <a:endParaRPr lang="en-GB" sz="6000"/>
          </a:p>
        </p:txBody>
      </p:sp>
    </p:spTree>
    <p:extLst>
      <p:ext uri="{BB962C8B-B14F-4D97-AF65-F5344CB8AC3E}">
        <p14:creationId xmlns:p14="http://schemas.microsoft.com/office/powerpoint/2010/main" val="204612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16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86EE0-BCB0-9EB3-08D1-640EC20B76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>
                <a:solidFill>
                  <a:srgbClr val="9F1B64"/>
                </a:solidFill>
              </a:rPr>
              <a:t>What are we trying to achieve ?</a:t>
            </a:r>
            <a:endParaRPr lang="en-GB">
              <a:solidFill>
                <a:srgbClr val="9F1B64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E718CC-9900-ECBC-6A63-D9311AB94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565CAC1-9E40-646C-08AF-1142961C5B8A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77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E385C-2781-EA95-AAD4-E029E90181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/>
              <a:t>UK Policy context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A7D9DC-79A4-F518-7129-11FFC52EEC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558" y="880844"/>
            <a:ext cx="11694705" cy="4938931"/>
          </a:xfrm>
        </p:spPr>
        <p:txBody>
          <a:bodyPr/>
          <a:lstStyle/>
          <a:p>
            <a:endParaRPr lang="en-GB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442A7D14-9CD4-5BCA-952F-72EDC2AFD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06673"/>
              </p:ext>
            </p:extLst>
          </p:nvPr>
        </p:nvGraphicFramePr>
        <p:xfrm>
          <a:off x="312737" y="1038225"/>
          <a:ext cx="11041064" cy="4473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193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9FED0-40B1-965C-CBB8-A5AA61C135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EF8B8D-2CA8-D70A-57BD-9E4431CC5A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95A8328-93D4-87E6-3F6D-BE07A605E1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377806"/>
              </p:ext>
            </p:extLst>
          </p:nvPr>
        </p:nvGraphicFramePr>
        <p:xfrm>
          <a:off x="788565" y="607546"/>
          <a:ext cx="10372288" cy="5212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062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E385C-2781-EA95-AAD4-E029E90181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/>
              <a:t>How can we make flexible, accessible pathways work?</a:t>
            </a:r>
            <a:endParaRPr lang="en-GB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9B093DEA-0CF6-FAD9-3E01-DC48D25BC7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815737"/>
              </p:ext>
            </p:extLst>
          </p:nvPr>
        </p:nvGraphicFramePr>
        <p:xfrm>
          <a:off x="562063" y="1568741"/>
          <a:ext cx="10791738" cy="4085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269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5FF7A8-9E07-4F55-8700-E859ADBFC7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115" y="293688"/>
            <a:ext cx="11612148" cy="811420"/>
          </a:xfrm>
        </p:spPr>
        <p:txBody>
          <a:bodyPr>
            <a:normAutofit fontScale="85000" lnSpcReduction="20000"/>
          </a:bodyPr>
          <a:lstStyle/>
          <a:p>
            <a:r>
              <a:rPr lang="en-GB" b="1"/>
              <a:t>How can we make flexible, accessible pathways work?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414E0-DDED-4DBE-6C8C-0112072927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A32F5C0-F277-A916-C4B9-83579A191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289842"/>
              </p:ext>
            </p:extLst>
          </p:nvPr>
        </p:nvGraphicFramePr>
        <p:xfrm>
          <a:off x="661029" y="972071"/>
          <a:ext cx="10825294" cy="4851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1680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83F56A-0D6E-9C52-D974-547083E0F6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/>
              <a:t>How can we make flexible, accessible pathways work?</a:t>
            </a:r>
            <a:endParaRPr lang="en-GB"/>
          </a:p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C0AD0-EE23-FA21-BBF6-2E56B10F90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sz="2800" b="1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4400" b="1">
                <a:solidFill>
                  <a:schemeClr val="tx1"/>
                </a:solidFill>
              </a:rPr>
              <a:t>The role of Recognition of Prior Learning (RPL)  today?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02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77A12A-9398-BAA8-43EE-ED1C5B799F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What does RPL mean?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2E924-CA92-02A7-14F3-2312515140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sz="2800" dirty="0">
                <a:solidFill>
                  <a:srgbClr val="2F5496"/>
                </a:solidFill>
                <a:latin typeface="Arial Black"/>
                <a:ea typeface="Times New Roman" panose="02020603050405020304" pitchFamily="18" charset="0"/>
                <a:cs typeface="Times New Roman"/>
              </a:rPr>
              <a:t>P</a:t>
            </a:r>
            <a:r>
              <a:rPr lang="en-GB" sz="2800" dirty="0">
                <a:solidFill>
                  <a:srgbClr val="2F5496"/>
                </a:solidFill>
                <a:effectLst/>
                <a:latin typeface="Arial Black"/>
                <a:ea typeface="Times New Roman" panose="02020603050405020304" pitchFamily="18" charset="0"/>
                <a:cs typeface="Times New Roman"/>
              </a:rPr>
              <a:t>rocess for recognising learning that has its source in experience and/or previous formal, non-formal and informal learning contexts:</a:t>
            </a:r>
            <a:r>
              <a:rPr lang="en-GB" dirty="0">
                <a:solidFill>
                  <a:srgbClr val="2F5496"/>
                </a:solidFill>
                <a:latin typeface="Arial Black"/>
                <a:ea typeface="Times New Roman" panose="02020603050405020304" pitchFamily="18" charset="0"/>
                <a:cs typeface="Times New Roman"/>
              </a:rPr>
              <a:t> </a:t>
            </a:r>
            <a:endParaRPr lang="en-GB" sz="2800" dirty="0">
              <a:solidFill>
                <a:srgbClr val="2F5496"/>
              </a:solidFill>
              <a:effectLst/>
              <a:latin typeface="Arial Black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  <a:effectLst/>
                <a:latin typeface="Arial Black"/>
                <a:ea typeface="Times New Roman" panose="02020603050405020304" pitchFamily="18" charset="0"/>
                <a:cs typeface="Times New Roman"/>
              </a:rPr>
              <a:t>knowledge and skills gained within school, college and university</a:t>
            </a:r>
            <a:r>
              <a:rPr lang="en-GB" dirty="0">
                <a:solidFill>
                  <a:schemeClr val="tx1"/>
                </a:solidFill>
                <a:latin typeface="Arial Black"/>
                <a:ea typeface="Times New Roman" panose="02020603050405020304" pitchFamily="18" charset="0"/>
                <a:cs typeface="Times New Roman"/>
              </a:rPr>
              <a:t> </a:t>
            </a:r>
            <a:endParaRPr lang="en-GB" sz="2800">
              <a:solidFill>
                <a:schemeClr val="tx1"/>
              </a:solidFill>
              <a:effectLst/>
              <a:latin typeface="Arial Black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  <a:effectLst/>
                <a:latin typeface="Arial Black"/>
                <a:ea typeface="Times New Roman" panose="02020603050405020304" pitchFamily="18" charset="0"/>
                <a:cs typeface="Times New Roman"/>
              </a:rPr>
              <a:t>outside formal learning situations such as through life and work experiences.</a:t>
            </a:r>
            <a:r>
              <a:rPr lang="en-GB" dirty="0">
                <a:solidFill>
                  <a:srgbClr val="2F5496"/>
                </a:solidFill>
                <a:latin typeface="Arial Black"/>
                <a:ea typeface="Times New Roman" panose="02020603050405020304" pitchFamily="18" charset="0"/>
                <a:cs typeface="Times New Roman"/>
              </a:rPr>
              <a:t> </a:t>
            </a:r>
            <a:endParaRPr lang="en-GB" sz="2800" dirty="0">
              <a:solidFill>
                <a:srgbClr val="2F5496"/>
              </a:solidFill>
              <a:effectLst/>
              <a:latin typeface="Arial Black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>
                <a:solidFill>
                  <a:srgbClr val="2F5496"/>
                </a:solidFill>
                <a:effectLst/>
                <a:latin typeface="Arial Black"/>
                <a:ea typeface="Times New Roman" panose="02020603050405020304" pitchFamily="18" charset="0"/>
                <a:cs typeface="Times New Roman"/>
              </a:rPr>
              <a:t>RPL recognises the value of learning wherever it occurs, either to meet programme entry requirements or to achieve credit towards a named award and/or support educational or career planning</a:t>
            </a:r>
            <a:r>
              <a:rPr lang="en-GB" dirty="0">
                <a:solidFill>
                  <a:srgbClr val="2F5496"/>
                </a:solidFill>
                <a:latin typeface="Arial Black"/>
                <a:ea typeface="Times New Roman" panose="02020603050405020304" pitchFamily="18" charset="0"/>
                <a:cs typeface="Times New Roman"/>
              </a:rPr>
              <a:t> </a:t>
            </a:r>
            <a:endParaRPr lang="en-GB" sz="2800" dirty="0">
              <a:solidFill>
                <a:srgbClr val="2F5496"/>
              </a:solidFill>
              <a:effectLst/>
              <a:latin typeface="Arial Black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9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CA2F90A-A040-BD19-2448-63FA1806CF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/>
              <a:t>The role of RPL today?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082BE-1D1A-1929-267A-2DC3E9B21B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Skills agenda and economic growth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Meeting employer needs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Supporting growing diversity of learning and qualifications landscape: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 Apprenticeships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Higher vocational /technical qualifications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Modular and </a:t>
            </a:r>
            <a:r>
              <a:rPr lang="en-GB" b="1" err="1">
                <a:solidFill>
                  <a:schemeClr val="accent1">
                    <a:lumMod val="75000"/>
                  </a:schemeClr>
                </a:solidFill>
              </a:rPr>
              <a:t>microcredentials</a:t>
            </a:r>
            <a:endParaRPr lang="en-GB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Widening participation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100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623</Words>
  <Application>Microsoft Office PowerPoint</Application>
  <PresentationFormat>Widescreen</PresentationFormat>
  <Paragraphs>125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CentraleSans XBold</vt:lpstr>
      <vt:lpstr>Tahoma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Flexible, Accessible Pathways: Making this Work</dc:title>
  <dc:creator>Professor Ruth Whittaker, Pro-Vice-Chancellor, Education and Students, University of Brighton and Chair of The Enhancement Theme RPL Framework for Scotland Review Group</dc:creator>
  <cp:lastModifiedBy/>
  <cp:revision>1</cp:revision>
  <dcterms:created xsi:type="dcterms:W3CDTF">2022-08-09T12:36:00Z</dcterms:created>
  <dcterms:modified xsi:type="dcterms:W3CDTF">2022-08-09T12:36:16Z</dcterms:modified>
</cp:coreProperties>
</file>