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2" r:id="rId2"/>
    <p:sldMasterId id="2147483665" r:id="rId3"/>
    <p:sldMasterId id="2147483667" r:id="rId4"/>
  </p:sldMasterIdLst>
  <p:notesMasterIdLst>
    <p:notesMasterId r:id="rId19"/>
  </p:notesMasterIdLst>
  <p:sldIdLst>
    <p:sldId id="263" r:id="rId5"/>
    <p:sldId id="577" r:id="rId6"/>
    <p:sldId id="578" r:id="rId7"/>
    <p:sldId id="579" r:id="rId8"/>
    <p:sldId id="452" r:id="rId9"/>
    <p:sldId id="567" r:id="rId10"/>
    <p:sldId id="566" r:id="rId11"/>
    <p:sldId id="569" r:id="rId12"/>
    <p:sldId id="580" r:id="rId13"/>
    <p:sldId id="581" r:id="rId14"/>
    <p:sldId id="570" r:id="rId15"/>
    <p:sldId id="571" r:id="rId16"/>
    <p:sldId id="583" r:id="rId17"/>
    <p:sldId id="5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8BF"/>
    <a:srgbClr val="000000"/>
    <a:srgbClr val="FFECB7"/>
    <a:srgbClr val="59411D"/>
    <a:srgbClr val="F6BB00"/>
    <a:srgbClr val="FFC000"/>
    <a:srgbClr val="E6AF00"/>
    <a:srgbClr val="F0CC66"/>
    <a:srgbClr val="F4C43C"/>
    <a:srgbClr val="ECC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DACE7-F1EE-4D70-88A0-8B541B96F25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ED743F6-B122-4E91-9EC6-5292210246E6}">
      <dgm:prSet phldrT="[Text]"/>
      <dgm:spPr>
        <a:solidFill>
          <a:srgbClr val="FFC000"/>
        </a:solidFill>
        <a:ln>
          <a:solidFill>
            <a:srgbClr val="59411D"/>
          </a:solidFill>
        </a:ln>
      </dgm:spPr>
      <dgm:t>
        <a:bodyPr/>
        <a:lstStyle/>
        <a:p>
          <a:endParaRPr lang="en-GB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5C878D6-B8C4-4FA9-BCCF-7A05BBCE1702}" type="parTrans" cxnId="{E36D7678-6183-479A-A98F-23BF27E8A85F}">
      <dgm:prSet/>
      <dgm:spPr/>
      <dgm:t>
        <a:bodyPr/>
        <a:lstStyle/>
        <a:p>
          <a:endParaRPr lang="en-GB"/>
        </a:p>
      </dgm:t>
    </dgm:pt>
    <dgm:pt modelId="{A8A22749-4470-49E7-8B6E-082A0ACFAF98}" type="sibTrans" cxnId="{E36D7678-6183-479A-A98F-23BF27E8A85F}">
      <dgm:prSet/>
      <dgm:spPr/>
      <dgm:t>
        <a:bodyPr/>
        <a:lstStyle/>
        <a:p>
          <a:endParaRPr lang="en-GB"/>
        </a:p>
      </dgm:t>
    </dgm:pt>
    <dgm:pt modelId="{87E11BF2-8B9E-4D91-B068-BC41CBD3B779}">
      <dgm:prSet phldrT="[Text]"/>
      <dgm:spPr>
        <a:solidFill>
          <a:srgbClr val="E6AF00"/>
        </a:solidFill>
        <a:ln>
          <a:solidFill>
            <a:srgbClr val="59411D"/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65000"/>
                  <a:lumOff val="35000"/>
                </a:schemeClr>
              </a:solidFill>
            </a:rPr>
            <a:t>Care Experience and Estrangement</a:t>
          </a:r>
        </a:p>
      </dgm:t>
    </dgm:pt>
    <dgm:pt modelId="{4AD0F6A7-B0E0-4C4B-901C-92310ED3D6F1}" type="parTrans" cxnId="{ADCF7DC5-35F7-413F-81FD-0163AADD72AC}">
      <dgm:prSet/>
      <dgm:spPr>
        <a:solidFill>
          <a:srgbClr val="FFECB7"/>
        </a:solidFill>
      </dgm:spPr>
      <dgm:t>
        <a:bodyPr/>
        <a:lstStyle/>
        <a:p>
          <a:endParaRPr lang="en-GB"/>
        </a:p>
      </dgm:t>
    </dgm:pt>
    <dgm:pt modelId="{E08168F5-0459-4253-8389-DB0B8A8952AC}" type="sibTrans" cxnId="{ADCF7DC5-35F7-413F-81FD-0163AADD72AC}">
      <dgm:prSet/>
      <dgm:spPr/>
      <dgm:t>
        <a:bodyPr/>
        <a:lstStyle/>
        <a:p>
          <a:endParaRPr lang="en-GB"/>
        </a:p>
      </dgm:t>
    </dgm:pt>
    <dgm:pt modelId="{33AFD5F6-EAC2-49D3-980F-D7AEC65DC1DE}">
      <dgm:prSet phldrT="[Text]"/>
      <dgm:spPr>
        <a:solidFill>
          <a:srgbClr val="ECC044"/>
        </a:solidFill>
        <a:ln>
          <a:solidFill>
            <a:srgbClr val="59411D"/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65000"/>
                  <a:lumOff val="35000"/>
                </a:schemeClr>
              </a:solidFill>
            </a:rPr>
            <a:t>In a research community</a:t>
          </a:r>
        </a:p>
      </dgm:t>
    </dgm:pt>
    <dgm:pt modelId="{F15C08DF-5D50-4CE4-AF77-931C8F837B32}" type="parTrans" cxnId="{84326D34-F64A-48EE-ACC5-4497927E48A9}">
      <dgm:prSet/>
      <dgm:spPr>
        <a:solidFill>
          <a:srgbClr val="FFECB7"/>
        </a:solidFill>
      </dgm:spPr>
      <dgm:t>
        <a:bodyPr/>
        <a:lstStyle/>
        <a:p>
          <a:endParaRPr lang="en-GB"/>
        </a:p>
      </dgm:t>
    </dgm:pt>
    <dgm:pt modelId="{3826B5D6-6205-493B-92AF-95E0C2F1040D}" type="sibTrans" cxnId="{84326D34-F64A-48EE-ACC5-4497927E48A9}">
      <dgm:prSet/>
      <dgm:spPr/>
      <dgm:t>
        <a:bodyPr/>
        <a:lstStyle/>
        <a:p>
          <a:endParaRPr lang="en-GB"/>
        </a:p>
      </dgm:t>
    </dgm:pt>
    <dgm:pt modelId="{DDCA5465-F6C8-4C29-B9BE-B4483BD17A06}">
      <dgm:prSet phldrT="[Text]"/>
      <dgm:spPr>
        <a:solidFill>
          <a:srgbClr val="FFC000"/>
        </a:solidFill>
        <a:ln>
          <a:solidFill>
            <a:srgbClr val="59411D"/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65000"/>
                  <a:lumOff val="35000"/>
                </a:schemeClr>
              </a:solidFill>
            </a:rPr>
            <a:t>International Artists</a:t>
          </a:r>
        </a:p>
      </dgm:t>
    </dgm:pt>
    <dgm:pt modelId="{214D4439-524D-49E5-8C04-F7EBB6136A8A}" type="parTrans" cxnId="{1BA713D4-4FC1-43BA-AA8C-07FFCC17A27B}">
      <dgm:prSet/>
      <dgm:spPr>
        <a:solidFill>
          <a:srgbClr val="FFECB7"/>
        </a:solidFill>
      </dgm:spPr>
      <dgm:t>
        <a:bodyPr/>
        <a:lstStyle/>
        <a:p>
          <a:endParaRPr lang="en-GB"/>
        </a:p>
      </dgm:t>
    </dgm:pt>
    <dgm:pt modelId="{5D75BD2D-BCCD-4465-B112-11CDDF230183}" type="sibTrans" cxnId="{1BA713D4-4FC1-43BA-AA8C-07FFCC17A27B}">
      <dgm:prSet/>
      <dgm:spPr/>
      <dgm:t>
        <a:bodyPr/>
        <a:lstStyle/>
        <a:p>
          <a:endParaRPr lang="en-GB"/>
        </a:p>
      </dgm:t>
    </dgm:pt>
    <dgm:pt modelId="{46031B72-4072-496C-A21B-D118ECAACB59}">
      <dgm:prSet/>
      <dgm:spPr>
        <a:solidFill>
          <a:srgbClr val="E6AF00"/>
        </a:solidFill>
        <a:ln>
          <a:solidFill>
            <a:srgbClr val="59411D"/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65000"/>
                  <a:lumOff val="35000"/>
                </a:schemeClr>
              </a:solidFill>
            </a:rPr>
            <a:t>Anti-Racism</a:t>
          </a:r>
        </a:p>
      </dgm:t>
    </dgm:pt>
    <dgm:pt modelId="{DA4A7B22-A0A8-4379-979B-C315D7887C76}" type="parTrans" cxnId="{A338793E-C312-4C81-BA88-CD2A91E95103}">
      <dgm:prSet/>
      <dgm:spPr>
        <a:solidFill>
          <a:srgbClr val="FFECB7"/>
        </a:solidFill>
      </dgm:spPr>
      <dgm:t>
        <a:bodyPr/>
        <a:lstStyle/>
        <a:p>
          <a:endParaRPr lang="en-GB"/>
        </a:p>
      </dgm:t>
    </dgm:pt>
    <dgm:pt modelId="{5863BF6C-EE63-4923-A45D-52D9B778841D}" type="sibTrans" cxnId="{A338793E-C312-4C81-BA88-CD2A91E95103}">
      <dgm:prSet/>
      <dgm:spPr/>
      <dgm:t>
        <a:bodyPr/>
        <a:lstStyle/>
        <a:p>
          <a:endParaRPr lang="en-GB"/>
        </a:p>
      </dgm:t>
    </dgm:pt>
    <dgm:pt modelId="{4D71080B-3DA4-4D0D-91B3-6E3327DCE4F9}">
      <dgm:prSet/>
      <dgm:spPr>
        <a:solidFill>
          <a:srgbClr val="F4C43C"/>
        </a:solidFill>
        <a:ln>
          <a:solidFill>
            <a:srgbClr val="59411D"/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65000"/>
                  <a:lumOff val="35000"/>
                </a:schemeClr>
              </a:solidFill>
            </a:rPr>
            <a:t>Consent</a:t>
          </a:r>
        </a:p>
      </dgm:t>
    </dgm:pt>
    <dgm:pt modelId="{7CF0CEF5-788F-466B-8A70-C18FF64FCAD2}" type="parTrans" cxnId="{BC8A2C4C-9867-4555-9856-B1602B3FAA60}">
      <dgm:prSet/>
      <dgm:spPr>
        <a:solidFill>
          <a:srgbClr val="FFECB7"/>
        </a:solidFill>
      </dgm:spPr>
      <dgm:t>
        <a:bodyPr/>
        <a:lstStyle/>
        <a:p>
          <a:endParaRPr lang="en-GB"/>
        </a:p>
      </dgm:t>
    </dgm:pt>
    <dgm:pt modelId="{D181D3C4-783E-40FC-9890-B14708F3E98A}" type="sibTrans" cxnId="{BC8A2C4C-9867-4555-9856-B1602B3FAA60}">
      <dgm:prSet/>
      <dgm:spPr/>
      <dgm:t>
        <a:bodyPr/>
        <a:lstStyle/>
        <a:p>
          <a:endParaRPr lang="en-GB"/>
        </a:p>
      </dgm:t>
    </dgm:pt>
    <dgm:pt modelId="{28A82021-15EC-4808-AA7E-AFB8739AC7EF}">
      <dgm:prSet/>
      <dgm:spPr>
        <a:solidFill>
          <a:srgbClr val="F6BB00"/>
        </a:solidFill>
        <a:ln>
          <a:solidFill>
            <a:srgbClr val="59411D"/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65000"/>
                  <a:lumOff val="35000"/>
                </a:schemeClr>
              </a:solidFill>
            </a:rPr>
            <a:t>Online Learning</a:t>
          </a:r>
        </a:p>
      </dgm:t>
    </dgm:pt>
    <dgm:pt modelId="{E01931AD-79D6-49FF-84A2-DBBC060530CB}" type="parTrans" cxnId="{875A3DD7-6201-41EC-A38F-600C5E0D69AA}">
      <dgm:prSet/>
      <dgm:spPr>
        <a:solidFill>
          <a:srgbClr val="FFECB7"/>
        </a:solidFill>
      </dgm:spPr>
      <dgm:t>
        <a:bodyPr/>
        <a:lstStyle/>
        <a:p>
          <a:endParaRPr lang="en-GB"/>
        </a:p>
      </dgm:t>
    </dgm:pt>
    <dgm:pt modelId="{12B80C27-4D78-457E-A10A-620C561F1971}" type="sibTrans" cxnId="{875A3DD7-6201-41EC-A38F-600C5E0D69AA}">
      <dgm:prSet/>
      <dgm:spPr/>
      <dgm:t>
        <a:bodyPr/>
        <a:lstStyle/>
        <a:p>
          <a:endParaRPr lang="en-GB"/>
        </a:p>
      </dgm:t>
    </dgm:pt>
    <dgm:pt modelId="{7A0FF3AE-4576-46D1-A9BA-70B78AE282B7}">
      <dgm:prSet/>
      <dgm:spPr>
        <a:solidFill>
          <a:srgbClr val="F0CC66"/>
        </a:solidFill>
        <a:ln>
          <a:solidFill>
            <a:srgbClr val="59411D"/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65000"/>
                  <a:lumOff val="35000"/>
                </a:schemeClr>
              </a:solidFill>
            </a:rPr>
            <a:t>Artist Development</a:t>
          </a:r>
        </a:p>
      </dgm:t>
    </dgm:pt>
    <dgm:pt modelId="{38124290-C432-40AB-A133-D735769F7762}" type="parTrans" cxnId="{1203A13E-FFC8-43F8-A752-7365D82CC74C}">
      <dgm:prSet/>
      <dgm:spPr>
        <a:solidFill>
          <a:srgbClr val="FFECB7"/>
        </a:solidFill>
      </dgm:spPr>
      <dgm:t>
        <a:bodyPr/>
        <a:lstStyle/>
        <a:p>
          <a:endParaRPr lang="en-GB"/>
        </a:p>
      </dgm:t>
    </dgm:pt>
    <dgm:pt modelId="{6D1A2DFB-7250-48EC-888F-A872F71A8FAC}" type="sibTrans" cxnId="{1203A13E-FFC8-43F8-A752-7365D82CC74C}">
      <dgm:prSet/>
      <dgm:spPr/>
      <dgm:t>
        <a:bodyPr/>
        <a:lstStyle/>
        <a:p>
          <a:endParaRPr lang="en-GB"/>
        </a:p>
      </dgm:t>
    </dgm:pt>
    <dgm:pt modelId="{EBEC5B9B-005F-43A7-8099-035E96E23675}">
      <dgm:prSet/>
      <dgm:spPr>
        <a:solidFill>
          <a:srgbClr val="F6BB00"/>
        </a:solidFill>
        <a:ln>
          <a:solidFill>
            <a:srgbClr val="59411D"/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65000"/>
                  <a:lumOff val="35000"/>
                </a:schemeClr>
              </a:solidFill>
            </a:rPr>
            <a:t>Neurodiversity</a:t>
          </a:r>
        </a:p>
      </dgm:t>
    </dgm:pt>
    <dgm:pt modelId="{11963EFB-DCE3-4D54-B04E-846AE30BAC8F}" type="parTrans" cxnId="{939719A9-E651-4363-99DE-EB46C5AF8EFA}">
      <dgm:prSet/>
      <dgm:spPr>
        <a:solidFill>
          <a:srgbClr val="FFECB7"/>
        </a:solidFill>
      </dgm:spPr>
      <dgm:t>
        <a:bodyPr/>
        <a:lstStyle/>
        <a:p>
          <a:endParaRPr lang="en-GB"/>
        </a:p>
      </dgm:t>
    </dgm:pt>
    <dgm:pt modelId="{BF86921B-0D86-4322-B160-F442C6CE8D49}" type="sibTrans" cxnId="{939719A9-E651-4363-99DE-EB46C5AF8EFA}">
      <dgm:prSet/>
      <dgm:spPr/>
      <dgm:t>
        <a:bodyPr/>
        <a:lstStyle/>
        <a:p>
          <a:endParaRPr lang="en-GB"/>
        </a:p>
      </dgm:t>
    </dgm:pt>
    <dgm:pt modelId="{76A70138-807F-4B98-90D4-A8D5B55BBFD0}">
      <dgm:prSet/>
      <dgm:spPr>
        <a:solidFill>
          <a:srgbClr val="E6AF00"/>
        </a:solidFill>
        <a:ln>
          <a:solidFill>
            <a:srgbClr val="59411D"/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65000"/>
                  <a:lumOff val="35000"/>
                </a:schemeClr>
              </a:solidFill>
            </a:rPr>
            <a:t>Coaching</a:t>
          </a:r>
        </a:p>
      </dgm:t>
    </dgm:pt>
    <dgm:pt modelId="{BC6226CC-E2CE-4B2C-BD6C-0BDEFB5D8538}" type="parTrans" cxnId="{6474F8CF-E661-4845-9964-5173E4516B4B}">
      <dgm:prSet/>
      <dgm:spPr>
        <a:solidFill>
          <a:srgbClr val="FFECB7"/>
        </a:solidFill>
      </dgm:spPr>
      <dgm:t>
        <a:bodyPr/>
        <a:lstStyle/>
        <a:p>
          <a:endParaRPr lang="en-GB"/>
        </a:p>
      </dgm:t>
    </dgm:pt>
    <dgm:pt modelId="{6C26889F-C9B4-45C1-88BC-C3663D317270}" type="sibTrans" cxnId="{6474F8CF-E661-4845-9964-5173E4516B4B}">
      <dgm:prSet/>
      <dgm:spPr/>
      <dgm:t>
        <a:bodyPr/>
        <a:lstStyle/>
        <a:p>
          <a:endParaRPr lang="en-GB"/>
        </a:p>
      </dgm:t>
    </dgm:pt>
    <dgm:pt modelId="{D3D11CCA-17A5-42E9-BD8D-8DE2FC2872BC}" type="pres">
      <dgm:prSet presAssocID="{EABDACE7-F1EE-4D70-88A0-8B541B96F25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B4E0AD-1988-412A-A127-45F56283DB0D}" type="pres">
      <dgm:prSet presAssocID="{8ED743F6-B122-4E91-9EC6-5292210246E6}" presName="centerShape" presStyleLbl="node0" presStyleIdx="0" presStyleCnt="1"/>
      <dgm:spPr/>
    </dgm:pt>
    <dgm:pt modelId="{1261FBD3-FE62-4A72-A156-ADF1B0936C9A}" type="pres">
      <dgm:prSet presAssocID="{4AD0F6A7-B0E0-4C4B-901C-92310ED3D6F1}" presName="parTrans" presStyleLbl="bgSibTrans2D1" presStyleIdx="0" presStyleCnt="9"/>
      <dgm:spPr/>
    </dgm:pt>
    <dgm:pt modelId="{CA013EA6-BC2F-47B4-B385-1E373D858E6A}" type="pres">
      <dgm:prSet presAssocID="{87E11BF2-8B9E-4D91-B068-BC41CBD3B779}" presName="node" presStyleLbl="node1" presStyleIdx="0" presStyleCnt="9">
        <dgm:presLayoutVars>
          <dgm:bulletEnabled val="1"/>
        </dgm:presLayoutVars>
      </dgm:prSet>
      <dgm:spPr/>
    </dgm:pt>
    <dgm:pt modelId="{24C85D6F-BACC-4408-986B-FC685E4BB6DF}" type="pres">
      <dgm:prSet presAssocID="{F15C08DF-5D50-4CE4-AF77-931C8F837B32}" presName="parTrans" presStyleLbl="bgSibTrans2D1" presStyleIdx="1" presStyleCnt="9"/>
      <dgm:spPr/>
    </dgm:pt>
    <dgm:pt modelId="{665E9BE0-FEA4-4946-B6F4-512C09E9F5E8}" type="pres">
      <dgm:prSet presAssocID="{33AFD5F6-EAC2-49D3-980F-D7AEC65DC1DE}" presName="node" presStyleLbl="node1" presStyleIdx="1" presStyleCnt="9">
        <dgm:presLayoutVars>
          <dgm:bulletEnabled val="1"/>
        </dgm:presLayoutVars>
      </dgm:prSet>
      <dgm:spPr/>
    </dgm:pt>
    <dgm:pt modelId="{011E76A8-C093-42FC-BDBE-E3BF36837A6A}" type="pres">
      <dgm:prSet presAssocID="{214D4439-524D-49E5-8C04-F7EBB6136A8A}" presName="parTrans" presStyleLbl="bgSibTrans2D1" presStyleIdx="2" presStyleCnt="9"/>
      <dgm:spPr/>
    </dgm:pt>
    <dgm:pt modelId="{AE729DF3-45DC-4637-BDA3-05431CCBB4CD}" type="pres">
      <dgm:prSet presAssocID="{DDCA5465-F6C8-4C29-B9BE-B4483BD17A06}" presName="node" presStyleLbl="node1" presStyleIdx="2" presStyleCnt="9">
        <dgm:presLayoutVars>
          <dgm:bulletEnabled val="1"/>
        </dgm:presLayoutVars>
      </dgm:prSet>
      <dgm:spPr/>
    </dgm:pt>
    <dgm:pt modelId="{4549FC27-3B80-49FD-AB0C-23F2853FD728}" type="pres">
      <dgm:prSet presAssocID="{DA4A7B22-A0A8-4379-979B-C315D7887C76}" presName="parTrans" presStyleLbl="bgSibTrans2D1" presStyleIdx="3" presStyleCnt="9"/>
      <dgm:spPr/>
    </dgm:pt>
    <dgm:pt modelId="{76FB6BB5-CE28-406F-8D98-01AF81B45A60}" type="pres">
      <dgm:prSet presAssocID="{46031B72-4072-496C-A21B-D118ECAACB59}" presName="node" presStyleLbl="node1" presStyleIdx="3" presStyleCnt="9">
        <dgm:presLayoutVars>
          <dgm:bulletEnabled val="1"/>
        </dgm:presLayoutVars>
      </dgm:prSet>
      <dgm:spPr/>
    </dgm:pt>
    <dgm:pt modelId="{892DA229-605B-45DA-A746-C5079516A624}" type="pres">
      <dgm:prSet presAssocID="{7CF0CEF5-788F-466B-8A70-C18FF64FCAD2}" presName="parTrans" presStyleLbl="bgSibTrans2D1" presStyleIdx="4" presStyleCnt="9"/>
      <dgm:spPr/>
    </dgm:pt>
    <dgm:pt modelId="{6FDE99C2-245D-476E-B1B0-F51E5069695D}" type="pres">
      <dgm:prSet presAssocID="{4D71080B-3DA4-4D0D-91B3-6E3327DCE4F9}" presName="node" presStyleLbl="node1" presStyleIdx="4" presStyleCnt="9">
        <dgm:presLayoutVars>
          <dgm:bulletEnabled val="1"/>
        </dgm:presLayoutVars>
      </dgm:prSet>
      <dgm:spPr/>
    </dgm:pt>
    <dgm:pt modelId="{26DECE72-7DB9-4E75-A258-6D0615B363D6}" type="pres">
      <dgm:prSet presAssocID="{E01931AD-79D6-49FF-84A2-DBBC060530CB}" presName="parTrans" presStyleLbl="bgSibTrans2D1" presStyleIdx="5" presStyleCnt="9"/>
      <dgm:spPr/>
    </dgm:pt>
    <dgm:pt modelId="{A6E209C6-0E7D-43FF-8BD2-492C592DD3B8}" type="pres">
      <dgm:prSet presAssocID="{28A82021-15EC-4808-AA7E-AFB8739AC7EF}" presName="node" presStyleLbl="node1" presStyleIdx="5" presStyleCnt="9">
        <dgm:presLayoutVars>
          <dgm:bulletEnabled val="1"/>
        </dgm:presLayoutVars>
      </dgm:prSet>
      <dgm:spPr/>
    </dgm:pt>
    <dgm:pt modelId="{D01F2F8B-8190-4DB6-816A-5BF2A7F1B876}" type="pres">
      <dgm:prSet presAssocID="{38124290-C432-40AB-A133-D735769F7762}" presName="parTrans" presStyleLbl="bgSibTrans2D1" presStyleIdx="6" presStyleCnt="9"/>
      <dgm:spPr/>
    </dgm:pt>
    <dgm:pt modelId="{59834FB9-9302-407E-A844-97DD2863DF55}" type="pres">
      <dgm:prSet presAssocID="{7A0FF3AE-4576-46D1-A9BA-70B78AE282B7}" presName="node" presStyleLbl="node1" presStyleIdx="6" presStyleCnt="9">
        <dgm:presLayoutVars>
          <dgm:bulletEnabled val="1"/>
        </dgm:presLayoutVars>
      </dgm:prSet>
      <dgm:spPr/>
    </dgm:pt>
    <dgm:pt modelId="{C27C65A6-EC68-4C94-88AE-18F9B9721F08}" type="pres">
      <dgm:prSet presAssocID="{11963EFB-DCE3-4D54-B04E-846AE30BAC8F}" presName="parTrans" presStyleLbl="bgSibTrans2D1" presStyleIdx="7" presStyleCnt="9"/>
      <dgm:spPr/>
    </dgm:pt>
    <dgm:pt modelId="{A934A1FC-3FD1-4CEA-847D-9DB26541B9EE}" type="pres">
      <dgm:prSet presAssocID="{EBEC5B9B-005F-43A7-8099-035E96E23675}" presName="node" presStyleLbl="node1" presStyleIdx="7" presStyleCnt="9">
        <dgm:presLayoutVars>
          <dgm:bulletEnabled val="1"/>
        </dgm:presLayoutVars>
      </dgm:prSet>
      <dgm:spPr/>
    </dgm:pt>
    <dgm:pt modelId="{A8AF573D-288A-4529-987B-6FBCB988497D}" type="pres">
      <dgm:prSet presAssocID="{BC6226CC-E2CE-4B2C-BD6C-0BDEFB5D8538}" presName="parTrans" presStyleLbl="bgSibTrans2D1" presStyleIdx="8" presStyleCnt="9"/>
      <dgm:spPr/>
    </dgm:pt>
    <dgm:pt modelId="{66808DE7-E085-4128-AC4A-1EF2AF2F5416}" type="pres">
      <dgm:prSet presAssocID="{76A70138-807F-4B98-90D4-A8D5B55BBFD0}" presName="node" presStyleLbl="node1" presStyleIdx="8" presStyleCnt="9">
        <dgm:presLayoutVars>
          <dgm:bulletEnabled val="1"/>
        </dgm:presLayoutVars>
      </dgm:prSet>
      <dgm:spPr/>
    </dgm:pt>
  </dgm:ptLst>
  <dgm:cxnLst>
    <dgm:cxn modelId="{74A6E607-C521-47DF-BBE1-0C29253A87F4}" type="presOf" srcId="{EBEC5B9B-005F-43A7-8099-035E96E23675}" destId="{A934A1FC-3FD1-4CEA-847D-9DB26541B9EE}" srcOrd="0" destOrd="0" presId="urn:microsoft.com/office/officeart/2005/8/layout/radial4"/>
    <dgm:cxn modelId="{35FBBA15-A7B7-49AA-B617-7899F4BE4478}" type="presOf" srcId="{7A0FF3AE-4576-46D1-A9BA-70B78AE282B7}" destId="{59834FB9-9302-407E-A844-97DD2863DF55}" srcOrd="0" destOrd="0" presId="urn:microsoft.com/office/officeart/2005/8/layout/radial4"/>
    <dgm:cxn modelId="{74070329-80E3-4E79-8BE6-26ACA1C896C0}" type="presOf" srcId="{87E11BF2-8B9E-4D91-B068-BC41CBD3B779}" destId="{CA013EA6-BC2F-47B4-B385-1E373D858E6A}" srcOrd="0" destOrd="0" presId="urn:microsoft.com/office/officeart/2005/8/layout/radial4"/>
    <dgm:cxn modelId="{3DAF0E31-FFF6-4F56-8516-55094896B96B}" type="presOf" srcId="{F15C08DF-5D50-4CE4-AF77-931C8F837B32}" destId="{24C85D6F-BACC-4408-986B-FC685E4BB6DF}" srcOrd="0" destOrd="0" presId="urn:microsoft.com/office/officeart/2005/8/layout/radial4"/>
    <dgm:cxn modelId="{84326D34-F64A-48EE-ACC5-4497927E48A9}" srcId="{8ED743F6-B122-4E91-9EC6-5292210246E6}" destId="{33AFD5F6-EAC2-49D3-980F-D7AEC65DC1DE}" srcOrd="1" destOrd="0" parTransId="{F15C08DF-5D50-4CE4-AF77-931C8F837B32}" sibTransId="{3826B5D6-6205-493B-92AF-95E0C2F1040D}"/>
    <dgm:cxn modelId="{0EB43838-F15F-43FD-8E5A-D249391DB7A2}" type="presOf" srcId="{E01931AD-79D6-49FF-84A2-DBBC060530CB}" destId="{26DECE72-7DB9-4E75-A258-6D0615B363D6}" srcOrd="0" destOrd="0" presId="urn:microsoft.com/office/officeart/2005/8/layout/radial4"/>
    <dgm:cxn modelId="{A338793E-C312-4C81-BA88-CD2A91E95103}" srcId="{8ED743F6-B122-4E91-9EC6-5292210246E6}" destId="{46031B72-4072-496C-A21B-D118ECAACB59}" srcOrd="3" destOrd="0" parTransId="{DA4A7B22-A0A8-4379-979B-C315D7887C76}" sibTransId="{5863BF6C-EE63-4923-A45D-52D9B778841D}"/>
    <dgm:cxn modelId="{1203A13E-FFC8-43F8-A752-7365D82CC74C}" srcId="{8ED743F6-B122-4E91-9EC6-5292210246E6}" destId="{7A0FF3AE-4576-46D1-A9BA-70B78AE282B7}" srcOrd="6" destOrd="0" parTransId="{38124290-C432-40AB-A133-D735769F7762}" sibTransId="{6D1A2DFB-7250-48EC-888F-A872F71A8FAC}"/>
    <dgm:cxn modelId="{BC8A2C4C-9867-4555-9856-B1602B3FAA60}" srcId="{8ED743F6-B122-4E91-9EC6-5292210246E6}" destId="{4D71080B-3DA4-4D0D-91B3-6E3327DCE4F9}" srcOrd="4" destOrd="0" parTransId="{7CF0CEF5-788F-466B-8A70-C18FF64FCAD2}" sibTransId="{D181D3C4-783E-40FC-9890-B14708F3E98A}"/>
    <dgm:cxn modelId="{46C6C570-CD0D-4C4C-ACCC-A0B6B7DCD4F4}" type="presOf" srcId="{DA4A7B22-A0A8-4379-979B-C315D7887C76}" destId="{4549FC27-3B80-49FD-AB0C-23F2853FD728}" srcOrd="0" destOrd="0" presId="urn:microsoft.com/office/officeart/2005/8/layout/radial4"/>
    <dgm:cxn modelId="{9FE3B774-5FB9-4A46-BC0E-BBA66CD4054B}" type="presOf" srcId="{76A70138-807F-4B98-90D4-A8D5B55BBFD0}" destId="{66808DE7-E085-4128-AC4A-1EF2AF2F5416}" srcOrd="0" destOrd="0" presId="urn:microsoft.com/office/officeart/2005/8/layout/radial4"/>
    <dgm:cxn modelId="{0D6CC157-7296-485C-BD5F-9C753FDE416B}" type="presOf" srcId="{8ED743F6-B122-4E91-9EC6-5292210246E6}" destId="{D7B4E0AD-1988-412A-A127-45F56283DB0D}" srcOrd="0" destOrd="0" presId="urn:microsoft.com/office/officeart/2005/8/layout/radial4"/>
    <dgm:cxn modelId="{E36D7678-6183-479A-A98F-23BF27E8A85F}" srcId="{EABDACE7-F1EE-4D70-88A0-8B541B96F254}" destId="{8ED743F6-B122-4E91-9EC6-5292210246E6}" srcOrd="0" destOrd="0" parTransId="{55C878D6-B8C4-4FA9-BCCF-7A05BBCE1702}" sibTransId="{A8A22749-4470-49E7-8B6E-082A0ACFAF98}"/>
    <dgm:cxn modelId="{D391BF92-796C-4224-8008-88D13937C898}" type="presOf" srcId="{28A82021-15EC-4808-AA7E-AFB8739AC7EF}" destId="{A6E209C6-0E7D-43FF-8BD2-492C592DD3B8}" srcOrd="0" destOrd="0" presId="urn:microsoft.com/office/officeart/2005/8/layout/radial4"/>
    <dgm:cxn modelId="{0BABB194-8656-48D9-BD79-6E3A21F48E44}" type="presOf" srcId="{38124290-C432-40AB-A133-D735769F7762}" destId="{D01F2F8B-8190-4DB6-816A-5BF2A7F1B876}" srcOrd="0" destOrd="0" presId="urn:microsoft.com/office/officeart/2005/8/layout/radial4"/>
    <dgm:cxn modelId="{8F2174A7-EB76-4235-8AC3-A3774F524450}" type="presOf" srcId="{DDCA5465-F6C8-4C29-B9BE-B4483BD17A06}" destId="{AE729DF3-45DC-4637-BDA3-05431CCBB4CD}" srcOrd="0" destOrd="0" presId="urn:microsoft.com/office/officeart/2005/8/layout/radial4"/>
    <dgm:cxn modelId="{939719A9-E651-4363-99DE-EB46C5AF8EFA}" srcId="{8ED743F6-B122-4E91-9EC6-5292210246E6}" destId="{EBEC5B9B-005F-43A7-8099-035E96E23675}" srcOrd="7" destOrd="0" parTransId="{11963EFB-DCE3-4D54-B04E-846AE30BAC8F}" sibTransId="{BF86921B-0D86-4322-B160-F442C6CE8D49}"/>
    <dgm:cxn modelId="{F2037EBA-4C0B-41A9-8A7A-839B78859DD3}" type="presOf" srcId="{EABDACE7-F1EE-4D70-88A0-8B541B96F254}" destId="{D3D11CCA-17A5-42E9-BD8D-8DE2FC2872BC}" srcOrd="0" destOrd="0" presId="urn:microsoft.com/office/officeart/2005/8/layout/radial4"/>
    <dgm:cxn modelId="{ADCF7DC5-35F7-413F-81FD-0163AADD72AC}" srcId="{8ED743F6-B122-4E91-9EC6-5292210246E6}" destId="{87E11BF2-8B9E-4D91-B068-BC41CBD3B779}" srcOrd="0" destOrd="0" parTransId="{4AD0F6A7-B0E0-4C4B-901C-92310ED3D6F1}" sibTransId="{E08168F5-0459-4253-8389-DB0B8A8952AC}"/>
    <dgm:cxn modelId="{6634AFC7-0640-467F-994C-FAC767A4A78B}" type="presOf" srcId="{46031B72-4072-496C-A21B-D118ECAACB59}" destId="{76FB6BB5-CE28-406F-8D98-01AF81B45A60}" srcOrd="0" destOrd="0" presId="urn:microsoft.com/office/officeart/2005/8/layout/radial4"/>
    <dgm:cxn modelId="{6474F8CF-E661-4845-9964-5173E4516B4B}" srcId="{8ED743F6-B122-4E91-9EC6-5292210246E6}" destId="{76A70138-807F-4B98-90D4-A8D5B55BBFD0}" srcOrd="8" destOrd="0" parTransId="{BC6226CC-E2CE-4B2C-BD6C-0BDEFB5D8538}" sibTransId="{6C26889F-C9B4-45C1-88BC-C3663D317270}"/>
    <dgm:cxn modelId="{14C851D3-F8C7-4A7B-B516-1984BD7DF83D}" type="presOf" srcId="{11963EFB-DCE3-4D54-B04E-846AE30BAC8F}" destId="{C27C65A6-EC68-4C94-88AE-18F9B9721F08}" srcOrd="0" destOrd="0" presId="urn:microsoft.com/office/officeart/2005/8/layout/radial4"/>
    <dgm:cxn modelId="{1BA713D4-4FC1-43BA-AA8C-07FFCC17A27B}" srcId="{8ED743F6-B122-4E91-9EC6-5292210246E6}" destId="{DDCA5465-F6C8-4C29-B9BE-B4483BD17A06}" srcOrd="2" destOrd="0" parTransId="{214D4439-524D-49E5-8C04-F7EBB6136A8A}" sibTransId="{5D75BD2D-BCCD-4465-B112-11CDDF230183}"/>
    <dgm:cxn modelId="{875A3DD7-6201-41EC-A38F-600C5E0D69AA}" srcId="{8ED743F6-B122-4E91-9EC6-5292210246E6}" destId="{28A82021-15EC-4808-AA7E-AFB8739AC7EF}" srcOrd="5" destOrd="0" parTransId="{E01931AD-79D6-49FF-84A2-DBBC060530CB}" sibTransId="{12B80C27-4D78-457E-A10A-620C561F1971}"/>
    <dgm:cxn modelId="{BE2BE0DD-A08C-4A21-A7E5-81B4B87EF5E8}" type="presOf" srcId="{214D4439-524D-49E5-8C04-F7EBB6136A8A}" destId="{011E76A8-C093-42FC-BDBE-E3BF36837A6A}" srcOrd="0" destOrd="0" presId="urn:microsoft.com/office/officeart/2005/8/layout/radial4"/>
    <dgm:cxn modelId="{D79916DF-3B30-425F-B9E1-FEE7CA156A56}" type="presOf" srcId="{7CF0CEF5-788F-466B-8A70-C18FF64FCAD2}" destId="{892DA229-605B-45DA-A746-C5079516A624}" srcOrd="0" destOrd="0" presId="urn:microsoft.com/office/officeart/2005/8/layout/radial4"/>
    <dgm:cxn modelId="{1B7695DF-B172-4BDC-AAC2-EE28DEB5D8E0}" type="presOf" srcId="{33AFD5F6-EAC2-49D3-980F-D7AEC65DC1DE}" destId="{665E9BE0-FEA4-4946-B6F4-512C09E9F5E8}" srcOrd="0" destOrd="0" presId="urn:microsoft.com/office/officeart/2005/8/layout/radial4"/>
    <dgm:cxn modelId="{786633E8-2FB2-40A2-A59A-E43851489FC4}" type="presOf" srcId="{4AD0F6A7-B0E0-4C4B-901C-92310ED3D6F1}" destId="{1261FBD3-FE62-4A72-A156-ADF1B0936C9A}" srcOrd="0" destOrd="0" presId="urn:microsoft.com/office/officeart/2005/8/layout/radial4"/>
    <dgm:cxn modelId="{3908A3F5-4C19-4E1D-ACC8-0F402804E1A7}" type="presOf" srcId="{4D71080B-3DA4-4D0D-91B3-6E3327DCE4F9}" destId="{6FDE99C2-245D-476E-B1B0-F51E5069695D}" srcOrd="0" destOrd="0" presId="urn:microsoft.com/office/officeart/2005/8/layout/radial4"/>
    <dgm:cxn modelId="{153A76F8-6B53-467D-B5FF-CE9411AFD5E3}" type="presOf" srcId="{BC6226CC-E2CE-4B2C-BD6C-0BDEFB5D8538}" destId="{A8AF573D-288A-4529-987B-6FBCB988497D}" srcOrd="0" destOrd="0" presId="urn:microsoft.com/office/officeart/2005/8/layout/radial4"/>
    <dgm:cxn modelId="{A8026055-292C-4E1D-95FC-1A31F69159E1}" type="presParOf" srcId="{D3D11CCA-17A5-42E9-BD8D-8DE2FC2872BC}" destId="{D7B4E0AD-1988-412A-A127-45F56283DB0D}" srcOrd="0" destOrd="0" presId="urn:microsoft.com/office/officeart/2005/8/layout/radial4"/>
    <dgm:cxn modelId="{E01031C0-EB0D-488F-AF6D-6AB283D0C538}" type="presParOf" srcId="{D3D11CCA-17A5-42E9-BD8D-8DE2FC2872BC}" destId="{1261FBD3-FE62-4A72-A156-ADF1B0936C9A}" srcOrd="1" destOrd="0" presId="urn:microsoft.com/office/officeart/2005/8/layout/radial4"/>
    <dgm:cxn modelId="{E19A32A9-AA4A-471B-A144-A37A5F95A388}" type="presParOf" srcId="{D3D11CCA-17A5-42E9-BD8D-8DE2FC2872BC}" destId="{CA013EA6-BC2F-47B4-B385-1E373D858E6A}" srcOrd="2" destOrd="0" presId="urn:microsoft.com/office/officeart/2005/8/layout/radial4"/>
    <dgm:cxn modelId="{6A44C6F1-5C74-481F-A8AD-16C080724949}" type="presParOf" srcId="{D3D11CCA-17A5-42E9-BD8D-8DE2FC2872BC}" destId="{24C85D6F-BACC-4408-986B-FC685E4BB6DF}" srcOrd="3" destOrd="0" presId="urn:microsoft.com/office/officeart/2005/8/layout/radial4"/>
    <dgm:cxn modelId="{08299A11-53E7-42A0-8014-873779AF9CF4}" type="presParOf" srcId="{D3D11CCA-17A5-42E9-BD8D-8DE2FC2872BC}" destId="{665E9BE0-FEA4-4946-B6F4-512C09E9F5E8}" srcOrd="4" destOrd="0" presId="urn:microsoft.com/office/officeart/2005/8/layout/radial4"/>
    <dgm:cxn modelId="{8638DB18-10B0-4C52-9C79-CCD2D9D541B9}" type="presParOf" srcId="{D3D11CCA-17A5-42E9-BD8D-8DE2FC2872BC}" destId="{011E76A8-C093-42FC-BDBE-E3BF36837A6A}" srcOrd="5" destOrd="0" presId="urn:microsoft.com/office/officeart/2005/8/layout/radial4"/>
    <dgm:cxn modelId="{8FDC1389-CDD3-4C50-A8ED-43F9F7A906EC}" type="presParOf" srcId="{D3D11CCA-17A5-42E9-BD8D-8DE2FC2872BC}" destId="{AE729DF3-45DC-4637-BDA3-05431CCBB4CD}" srcOrd="6" destOrd="0" presId="urn:microsoft.com/office/officeart/2005/8/layout/radial4"/>
    <dgm:cxn modelId="{48DCCF2E-D6EE-4721-AB08-0F1C5DCCFBC3}" type="presParOf" srcId="{D3D11CCA-17A5-42E9-BD8D-8DE2FC2872BC}" destId="{4549FC27-3B80-49FD-AB0C-23F2853FD728}" srcOrd="7" destOrd="0" presId="urn:microsoft.com/office/officeart/2005/8/layout/radial4"/>
    <dgm:cxn modelId="{E7951846-CEF6-470B-A92D-D3564168B9F7}" type="presParOf" srcId="{D3D11CCA-17A5-42E9-BD8D-8DE2FC2872BC}" destId="{76FB6BB5-CE28-406F-8D98-01AF81B45A60}" srcOrd="8" destOrd="0" presId="urn:microsoft.com/office/officeart/2005/8/layout/radial4"/>
    <dgm:cxn modelId="{0F188333-1868-4DD0-90AA-43FB97B20BC7}" type="presParOf" srcId="{D3D11CCA-17A5-42E9-BD8D-8DE2FC2872BC}" destId="{892DA229-605B-45DA-A746-C5079516A624}" srcOrd="9" destOrd="0" presId="urn:microsoft.com/office/officeart/2005/8/layout/radial4"/>
    <dgm:cxn modelId="{BA7302CC-0C08-45B5-8FE5-93E1F9EA0B1A}" type="presParOf" srcId="{D3D11CCA-17A5-42E9-BD8D-8DE2FC2872BC}" destId="{6FDE99C2-245D-476E-B1B0-F51E5069695D}" srcOrd="10" destOrd="0" presId="urn:microsoft.com/office/officeart/2005/8/layout/radial4"/>
    <dgm:cxn modelId="{7375AC9D-DD41-4633-B786-005BE06D1C82}" type="presParOf" srcId="{D3D11CCA-17A5-42E9-BD8D-8DE2FC2872BC}" destId="{26DECE72-7DB9-4E75-A258-6D0615B363D6}" srcOrd="11" destOrd="0" presId="urn:microsoft.com/office/officeart/2005/8/layout/radial4"/>
    <dgm:cxn modelId="{4CB1632B-3E6C-4B21-972C-3B2EDD01A7A2}" type="presParOf" srcId="{D3D11CCA-17A5-42E9-BD8D-8DE2FC2872BC}" destId="{A6E209C6-0E7D-43FF-8BD2-492C592DD3B8}" srcOrd="12" destOrd="0" presId="urn:microsoft.com/office/officeart/2005/8/layout/radial4"/>
    <dgm:cxn modelId="{2BBB9087-BBE1-4CB7-A3BA-811656D33A57}" type="presParOf" srcId="{D3D11CCA-17A5-42E9-BD8D-8DE2FC2872BC}" destId="{D01F2F8B-8190-4DB6-816A-5BF2A7F1B876}" srcOrd="13" destOrd="0" presId="urn:microsoft.com/office/officeart/2005/8/layout/radial4"/>
    <dgm:cxn modelId="{59225440-D466-420D-92B0-5F729E8E83F2}" type="presParOf" srcId="{D3D11CCA-17A5-42E9-BD8D-8DE2FC2872BC}" destId="{59834FB9-9302-407E-A844-97DD2863DF55}" srcOrd="14" destOrd="0" presId="urn:microsoft.com/office/officeart/2005/8/layout/radial4"/>
    <dgm:cxn modelId="{4E615B4D-A055-463B-BF56-6BF7842037CE}" type="presParOf" srcId="{D3D11CCA-17A5-42E9-BD8D-8DE2FC2872BC}" destId="{C27C65A6-EC68-4C94-88AE-18F9B9721F08}" srcOrd="15" destOrd="0" presId="urn:microsoft.com/office/officeart/2005/8/layout/radial4"/>
    <dgm:cxn modelId="{AE321FB6-967C-4BCB-B6F1-5CC76789205C}" type="presParOf" srcId="{D3D11CCA-17A5-42E9-BD8D-8DE2FC2872BC}" destId="{A934A1FC-3FD1-4CEA-847D-9DB26541B9EE}" srcOrd="16" destOrd="0" presId="urn:microsoft.com/office/officeart/2005/8/layout/radial4"/>
    <dgm:cxn modelId="{B98F9EBA-C6CD-4DA6-ACC8-4FFC8D1B9351}" type="presParOf" srcId="{D3D11CCA-17A5-42E9-BD8D-8DE2FC2872BC}" destId="{A8AF573D-288A-4529-987B-6FBCB988497D}" srcOrd="17" destOrd="0" presId="urn:microsoft.com/office/officeart/2005/8/layout/radial4"/>
    <dgm:cxn modelId="{94D4ED47-3EE8-4C1F-A5B3-D5F137072CD7}" type="presParOf" srcId="{D3D11CCA-17A5-42E9-BD8D-8DE2FC2872BC}" destId="{66808DE7-E085-4128-AC4A-1EF2AF2F5416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DACE7-F1EE-4D70-88A0-8B541B96F25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ED743F6-B122-4E91-9EC6-5292210246E6}">
      <dgm:prSet phldrT="[Text]"/>
      <dgm:spPr>
        <a:solidFill>
          <a:srgbClr val="FFC000"/>
        </a:solidFill>
        <a:ln>
          <a:solidFill>
            <a:srgbClr val="59411D"/>
          </a:solidFill>
        </a:ln>
      </dgm:spPr>
      <dgm:t>
        <a:bodyPr/>
        <a:lstStyle/>
        <a:p>
          <a:endParaRPr lang="en-GB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5C878D6-B8C4-4FA9-BCCF-7A05BBCE1702}" type="parTrans" cxnId="{E36D7678-6183-479A-A98F-23BF27E8A85F}">
      <dgm:prSet/>
      <dgm:spPr/>
      <dgm:t>
        <a:bodyPr/>
        <a:lstStyle/>
        <a:p>
          <a:endParaRPr lang="en-GB"/>
        </a:p>
      </dgm:t>
    </dgm:pt>
    <dgm:pt modelId="{A8A22749-4470-49E7-8B6E-082A0ACFAF98}" type="sibTrans" cxnId="{E36D7678-6183-479A-A98F-23BF27E8A85F}">
      <dgm:prSet/>
      <dgm:spPr/>
      <dgm:t>
        <a:bodyPr/>
        <a:lstStyle/>
        <a:p>
          <a:endParaRPr lang="en-GB"/>
        </a:p>
      </dgm:t>
    </dgm:pt>
    <dgm:pt modelId="{87E11BF2-8B9E-4D91-B068-BC41CBD3B779}">
      <dgm:prSet phldrT="[Text]"/>
      <dgm:spPr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GB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AD0F6A7-B0E0-4C4B-901C-92310ED3D6F1}" type="parTrans" cxnId="{ADCF7DC5-35F7-413F-81FD-0163AADD72AC}">
      <dgm:prSet/>
      <dgm:spPr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08168F5-0459-4253-8389-DB0B8A8952AC}" type="sibTrans" cxnId="{ADCF7DC5-35F7-413F-81FD-0163AADD72AC}">
      <dgm:prSet/>
      <dgm:spPr/>
      <dgm:t>
        <a:bodyPr/>
        <a:lstStyle/>
        <a:p>
          <a:endParaRPr lang="en-GB"/>
        </a:p>
      </dgm:t>
    </dgm:pt>
    <dgm:pt modelId="{33AFD5F6-EAC2-49D3-980F-D7AEC65DC1DE}">
      <dgm:prSet phldrT="[Text]"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F15C08DF-5D50-4CE4-AF77-931C8F837B32}" type="parTrans" cxnId="{84326D34-F64A-48EE-ACC5-4497927E48A9}">
      <dgm:prSet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3826B5D6-6205-493B-92AF-95E0C2F1040D}" type="sibTrans" cxnId="{84326D34-F64A-48EE-ACC5-4497927E48A9}">
      <dgm:prSet/>
      <dgm:spPr/>
      <dgm:t>
        <a:bodyPr/>
        <a:lstStyle/>
        <a:p>
          <a:endParaRPr lang="en-GB"/>
        </a:p>
      </dgm:t>
    </dgm:pt>
    <dgm:pt modelId="{DDCA5465-F6C8-4C29-B9BE-B4483BD17A06}">
      <dgm:prSet phldrT="[Text]"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14D4439-524D-49E5-8C04-F7EBB6136A8A}" type="parTrans" cxnId="{1BA713D4-4FC1-43BA-AA8C-07FFCC17A27B}">
      <dgm:prSet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D75BD2D-BCCD-4465-B112-11CDDF230183}" type="sibTrans" cxnId="{1BA713D4-4FC1-43BA-AA8C-07FFCC17A27B}">
      <dgm:prSet/>
      <dgm:spPr/>
      <dgm:t>
        <a:bodyPr/>
        <a:lstStyle/>
        <a:p>
          <a:endParaRPr lang="en-GB"/>
        </a:p>
      </dgm:t>
    </dgm:pt>
    <dgm:pt modelId="{46031B72-4072-496C-A21B-D118ECAACB59}">
      <dgm:prSet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A4A7B22-A0A8-4379-979B-C315D7887C76}" type="parTrans" cxnId="{A338793E-C312-4C81-BA88-CD2A91E95103}">
      <dgm:prSet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863BF6C-EE63-4923-A45D-52D9B778841D}" type="sibTrans" cxnId="{A338793E-C312-4C81-BA88-CD2A91E95103}">
      <dgm:prSet/>
      <dgm:spPr/>
      <dgm:t>
        <a:bodyPr/>
        <a:lstStyle/>
        <a:p>
          <a:endParaRPr lang="en-GB"/>
        </a:p>
      </dgm:t>
    </dgm:pt>
    <dgm:pt modelId="{4D71080B-3DA4-4D0D-91B3-6E3327DCE4F9}">
      <dgm:prSet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CF0CEF5-788F-466B-8A70-C18FF64FCAD2}" type="parTrans" cxnId="{BC8A2C4C-9867-4555-9856-B1602B3FAA60}">
      <dgm:prSet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181D3C4-783E-40FC-9890-B14708F3E98A}" type="sibTrans" cxnId="{BC8A2C4C-9867-4555-9856-B1602B3FAA60}">
      <dgm:prSet/>
      <dgm:spPr/>
      <dgm:t>
        <a:bodyPr/>
        <a:lstStyle/>
        <a:p>
          <a:endParaRPr lang="en-GB"/>
        </a:p>
      </dgm:t>
    </dgm:pt>
    <dgm:pt modelId="{28A82021-15EC-4808-AA7E-AFB8739AC7EF}">
      <dgm:prSet/>
      <dgm:spPr>
        <a:noFill/>
        <a:ln>
          <a:noFill/>
        </a:ln>
        <a:effectLst/>
      </dgm:spPr>
      <dgm:t>
        <a:bodyPr/>
        <a:lstStyle/>
        <a:p>
          <a:endParaRPr lang="en-GB" dirty="0"/>
        </a:p>
      </dgm:t>
    </dgm:pt>
    <dgm:pt modelId="{E01931AD-79D6-49FF-84A2-DBBC060530CB}" type="parTrans" cxnId="{875A3DD7-6201-41EC-A38F-600C5E0D69AA}">
      <dgm:prSet/>
      <dgm:spPr>
        <a:noFill/>
        <a:ln>
          <a:noFill/>
        </a:ln>
        <a:effectLst/>
      </dgm:spPr>
      <dgm:t>
        <a:bodyPr/>
        <a:lstStyle/>
        <a:p>
          <a:endParaRPr lang="en-GB"/>
        </a:p>
      </dgm:t>
    </dgm:pt>
    <dgm:pt modelId="{12B80C27-4D78-457E-A10A-620C561F1971}" type="sibTrans" cxnId="{875A3DD7-6201-41EC-A38F-600C5E0D69AA}">
      <dgm:prSet/>
      <dgm:spPr/>
      <dgm:t>
        <a:bodyPr/>
        <a:lstStyle/>
        <a:p>
          <a:endParaRPr lang="en-GB"/>
        </a:p>
      </dgm:t>
    </dgm:pt>
    <dgm:pt modelId="{7A0FF3AE-4576-46D1-A9BA-70B78AE282B7}">
      <dgm:prSet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endParaRPr lang="en-GB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8124290-C432-40AB-A133-D735769F7762}" type="parTrans" cxnId="{1203A13E-FFC8-43F8-A752-7365D82CC74C}">
      <dgm:prSet/>
      <dgm:spPr>
        <a:noFill/>
        <a:ln>
          <a:noFill/>
        </a:ln>
        <a:effectLst/>
      </dgm:spPr>
      <dgm:t>
        <a:bodyPr/>
        <a:lstStyle/>
        <a:p>
          <a:endParaRPr lang="en-GB"/>
        </a:p>
      </dgm:t>
    </dgm:pt>
    <dgm:pt modelId="{6D1A2DFB-7250-48EC-888F-A872F71A8FAC}" type="sibTrans" cxnId="{1203A13E-FFC8-43F8-A752-7365D82CC74C}">
      <dgm:prSet/>
      <dgm:spPr/>
      <dgm:t>
        <a:bodyPr/>
        <a:lstStyle/>
        <a:p>
          <a:endParaRPr lang="en-GB"/>
        </a:p>
      </dgm:t>
    </dgm:pt>
    <dgm:pt modelId="{EBEC5B9B-005F-43A7-8099-035E96E23675}">
      <dgm:prSet/>
      <dgm:spPr>
        <a:noFill/>
        <a:ln>
          <a:noFill/>
        </a:ln>
      </dgm:spPr>
      <dgm:t>
        <a:bodyPr/>
        <a:lstStyle/>
        <a:p>
          <a:endParaRPr lang="en-GB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1963EFB-DCE3-4D54-B04E-846AE30BAC8F}" type="parTrans" cxnId="{939719A9-E651-4363-99DE-EB46C5AF8EFA}">
      <dgm:prSet/>
      <dgm:spPr>
        <a:noFill/>
      </dgm:spPr>
      <dgm:t>
        <a:bodyPr/>
        <a:lstStyle/>
        <a:p>
          <a:endParaRPr lang="en-GB"/>
        </a:p>
      </dgm:t>
    </dgm:pt>
    <dgm:pt modelId="{BF86921B-0D86-4322-B160-F442C6CE8D49}" type="sibTrans" cxnId="{939719A9-E651-4363-99DE-EB46C5AF8EFA}">
      <dgm:prSet/>
      <dgm:spPr/>
      <dgm:t>
        <a:bodyPr/>
        <a:lstStyle/>
        <a:p>
          <a:endParaRPr lang="en-GB"/>
        </a:p>
      </dgm:t>
    </dgm:pt>
    <dgm:pt modelId="{76A70138-807F-4B98-90D4-A8D5B55BBFD0}">
      <dgm:prSet/>
      <dgm:spPr>
        <a:solidFill>
          <a:srgbClr val="E6AF00"/>
        </a:solidFill>
        <a:ln>
          <a:solidFill>
            <a:srgbClr val="59411D"/>
          </a:solidFill>
        </a:ln>
      </dgm:spPr>
      <dgm:t>
        <a:bodyPr/>
        <a:lstStyle/>
        <a:p>
          <a:r>
            <a:rPr lang="en-GB" dirty="0">
              <a:solidFill>
                <a:schemeClr val="tx1">
                  <a:lumMod val="65000"/>
                  <a:lumOff val="35000"/>
                </a:schemeClr>
              </a:solidFill>
            </a:rPr>
            <a:t>Coaching</a:t>
          </a:r>
        </a:p>
      </dgm:t>
    </dgm:pt>
    <dgm:pt modelId="{BC6226CC-E2CE-4B2C-BD6C-0BDEFB5D8538}" type="parTrans" cxnId="{6474F8CF-E661-4845-9964-5173E4516B4B}">
      <dgm:prSet/>
      <dgm:spPr>
        <a:solidFill>
          <a:srgbClr val="FFECB7"/>
        </a:solidFill>
      </dgm:spPr>
      <dgm:t>
        <a:bodyPr/>
        <a:lstStyle/>
        <a:p>
          <a:endParaRPr lang="en-GB"/>
        </a:p>
      </dgm:t>
    </dgm:pt>
    <dgm:pt modelId="{6C26889F-C9B4-45C1-88BC-C3663D317270}" type="sibTrans" cxnId="{6474F8CF-E661-4845-9964-5173E4516B4B}">
      <dgm:prSet/>
      <dgm:spPr/>
      <dgm:t>
        <a:bodyPr/>
        <a:lstStyle/>
        <a:p>
          <a:endParaRPr lang="en-GB"/>
        </a:p>
      </dgm:t>
    </dgm:pt>
    <dgm:pt modelId="{D3D11CCA-17A5-42E9-BD8D-8DE2FC2872BC}" type="pres">
      <dgm:prSet presAssocID="{EABDACE7-F1EE-4D70-88A0-8B541B96F25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B4E0AD-1988-412A-A127-45F56283DB0D}" type="pres">
      <dgm:prSet presAssocID="{8ED743F6-B122-4E91-9EC6-5292210246E6}" presName="centerShape" presStyleLbl="node0" presStyleIdx="0" presStyleCnt="1"/>
      <dgm:spPr/>
    </dgm:pt>
    <dgm:pt modelId="{1261FBD3-FE62-4A72-A156-ADF1B0936C9A}" type="pres">
      <dgm:prSet presAssocID="{4AD0F6A7-B0E0-4C4B-901C-92310ED3D6F1}" presName="parTrans" presStyleLbl="bgSibTrans2D1" presStyleIdx="0" presStyleCnt="9"/>
      <dgm:spPr>
        <a:xfrm rot="10800000">
          <a:off x="1238514" y="5143338"/>
          <a:ext cx="3609088" cy="591856"/>
        </a:xfrm>
        <a:prstGeom prst="leftArrow">
          <a:avLst>
            <a:gd name="adj1" fmla="val 60000"/>
            <a:gd name="adj2" fmla="val 50000"/>
          </a:avLst>
        </a:prstGeom>
      </dgm:spPr>
    </dgm:pt>
    <dgm:pt modelId="{CA013EA6-BC2F-47B4-B385-1E373D858E6A}" type="pres">
      <dgm:prSet presAssocID="{87E11BF2-8B9E-4D91-B068-BC41CBD3B779}" presName="node" presStyleLbl="node1" presStyleIdx="0" presStyleCnt="9">
        <dgm:presLayoutVars>
          <dgm:bulletEnabled val="1"/>
        </dgm:presLayoutVars>
      </dgm:prSet>
      <dgm:spPr>
        <a:xfrm>
          <a:off x="511673" y="4857793"/>
          <a:ext cx="1453681" cy="1162945"/>
        </a:xfrm>
        <a:prstGeom prst="roundRect">
          <a:avLst>
            <a:gd name="adj" fmla="val 10000"/>
          </a:avLst>
        </a:prstGeom>
      </dgm:spPr>
    </dgm:pt>
    <dgm:pt modelId="{24C85D6F-BACC-4408-986B-FC685E4BB6DF}" type="pres">
      <dgm:prSet presAssocID="{F15C08DF-5D50-4CE4-AF77-931C8F837B32}" presName="parTrans" presStyleLbl="bgSibTrans2D1" presStyleIdx="1" presStyleCnt="9"/>
      <dgm:spPr>
        <a:xfrm rot="12150000">
          <a:off x="1470905" y="3975028"/>
          <a:ext cx="3609088" cy="591856"/>
        </a:xfrm>
        <a:prstGeom prst="leftArrow">
          <a:avLst>
            <a:gd name="adj1" fmla="val 60000"/>
            <a:gd name="adj2" fmla="val 50000"/>
          </a:avLst>
        </a:prstGeom>
      </dgm:spPr>
    </dgm:pt>
    <dgm:pt modelId="{665E9BE0-FEA4-4946-B6F4-512C09E9F5E8}" type="pres">
      <dgm:prSet presAssocID="{33AFD5F6-EAC2-49D3-980F-D7AEC65DC1DE}" presName="node" presStyleLbl="node1" presStyleIdx="1" presStyleCnt="9">
        <dgm:presLayoutVars>
          <dgm:bulletEnabled val="1"/>
        </dgm:presLayoutVars>
      </dgm:prSet>
      <dgm:spPr>
        <a:xfrm>
          <a:off x="881427" y="2998914"/>
          <a:ext cx="1453681" cy="1162945"/>
        </a:xfrm>
        <a:prstGeom prst="roundRect">
          <a:avLst>
            <a:gd name="adj" fmla="val 10000"/>
          </a:avLst>
        </a:prstGeom>
      </dgm:spPr>
    </dgm:pt>
    <dgm:pt modelId="{011E76A8-C093-42FC-BDBE-E3BF36837A6A}" type="pres">
      <dgm:prSet presAssocID="{214D4439-524D-49E5-8C04-F7EBB6136A8A}" presName="parTrans" presStyleLbl="bgSibTrans2D1" presStyleIdx="2" presStyleCnt="9"/>
      <dgm:spPr>
        <a:xfrm rot="13500000">
          <a:off x="2132699" y="2984583"/>
          <a:ext cx="3609088" cy="591856"/>
        </a:xfrm>
        <a:prstGeom prst="leftArrow">
          <a:avLst>
            <a:gd name="adj1" fmla="val 60000"/>
            <a:gd name="adj2" fmla="val 50000"/>
          </a:avLst>
        </a:prstGeom>
      </dgm:spPr>
    </dgm:pt>
    <dgm:pt modelId="{AE729DF3-45DC-4637-BDA3-05431CCBB4CD}" type="pres">
      <dgm:prSet presAssocID="{DDCA5465-F6C8-4C29-B9BE-B4483BD17A06}" presName="node" presStyleLbl="node1" presStyleIdx="2" presStyleCnt="9">
        <dgm:presLayoutVars>
          <dgm:bulletEnabled val="1"/>
        </dgm:presLayoutVars>
      </dgm:prSet>
      <dgm:spPr>
        <a:xfrm>
          <a:off x="1934397" y="1423033"/>
          <a:ext cx="1453681" cy="1162945"/>
        </a:xfrm>
        <a:prstGeom prst="roundRect">
          <a:avLst>
            <a:gd name="adj" fmla="val 10000"/>
          </a:avLst>
        </a:prstGeom>
      </dgm:spPr>
    </dgm:pt>
    <dgm:pt modelId="{4549FC27-3B80-49FD-AB0C-23F2853FD728}" type="pres">
      <dgm:prSet presAssocID="{DA4A7B22-A0A8-4379-979B-C315D7887C76}" presName="parTrans" presStyleLbl="bgSibTrans2D1" presStyleIdx="3" presStyleCnt="9"/>
      <dgm:spPr>
        <a:xfrm rot="14850000">
          <a:off x="3123145" y="2322788"/>
          <a:ext cx="3609088" cy="591856"/>
        </a:xfrm>
        <a:prstGeom prst="leftArrow">
          <a:avLst>
            <a:gd name="adj1" fmla="val 60000"/>
            <a:gd name="adj2" fmla="val 50000"/>
          </a:avLst>
        </a:prstGeom>
      </dgm:spPr>
    </dgm:pt>
    <dgm:pt modelId="{76FB6BB5-CE28-406F-8D98-01AF81B45A60}" type="pres">
      <dgm:prSet presAssocID="{46031B72-4072-496C-A21B-D118ECAACB59}" presName="node" presStyleLbl="node1" presStyleIdx="3" presStyleCnt="9">
        <dgm:presLayoutVars>
          <dgm:bulletEnabled val="1"/>
        </dgm:presLayoutVars>
      </dgm:prSet>
      <dgm:spPr>
        <a:xfrm>
          <a:off x="3510279" y="370062"/>
          <a:ext cx="1453681" cy="1162945"/>
        </a:xfrm>
        <a:prstGeom prst="roundRect">
          <a:avLst>
            <a:gd name="adj" fmla="val 10000"/>
          </a:avLst>
        </a:prstGeom>
      </dgm:spPr>
    </dgm:pt>
    <dgm:pt modelId="{892DA229-605B-45DA-A746-C5079516A624}" type="pres">
      <dgm:prSet presAssocID="{7CF0CEF5-788F-466B-8A70-C18FF64FCAD2}" presName="parTrans" presStyleLbl="bgSibTrans2D1" presStyleIdx="4" presStyleCnt="9"/>
      <dgm:spPr>
        <a:xfrm rot="16200000">
          <a:off x="4291455" y="2090397"/>
          <a:ext cx="3609088" cy="591856"/>
        </a:xfrm>
        <a:prstGeom prst="leftArrow">
          <a:avLst>
            <a:gd name="adj1" fmla="val 60000"/>
            <a:gd name="adj2" fmla="val 50000"/>
          </a:avLst>
        </a:prstGeom>
      </dgm:spPr>
    </dgm:pt>
    <dgm:pt modelId="{6FDE99C2-245D-476E-B1B0-F51E5069695D}" type="pres">
      <dgm:prSet presAssocID="{4D71080B-3DA4-4D0D-91B3-6E3327DCE4F9}" presName="node" presStyleLbl="node1" presStyleIdx="4" presStyleCnt="9">
        <dgm:presLayoutVars>
          <dgm:bulletEnabled val="1"/>
        </dgm:presLayoutVars>
      </dgm:prSet>
      <dgm:spPr>
        <a:xfrm>
          <a:off x="5369158" y="308"/>
          <a:ext cx="1453681" cy="1162945"/>
        </a:xfrm>
        <a:prstGeom prst="roundRect">
          <a:avLst>
            <a:gd name="adj" fmla="val 10000"/>
          </a:avLst>
        </a:prstGeom>
      </dgm:spPr>
    </dgm:pt>
    <dgm:pt modelId="{26DECE72-7DB9-4E75-A258-6D0615B363D6}" type="pres">
      <dgm:prSet presAssocID="{E01931AD-79D6-49FF-84A2-DBBC060530CB}" presName="parTrans" presStyleLbl="bgSibTrans2D1" presStyleIdx="5" presStyleCnt="9"/>
      <dgm:spPr>
        <a:xfrm rot="17550000">
          <a:off x="5459765" y="2322788"/>
          <a:ext cx="3609088" cy="591856"/>
        </a:xfrm>
        <a:prstGeom prst="leftArrow">
          <a:avLst>
            <a:gd name="adj1" fmla="val 60000"/>
            <a:gd name="adj2" fmla="val 50000"/>
          </a:avLst>
        </a:prstGeom>
      </dgm:spPr>
    </dgm:pt>
    <dgm:pt modelId="{A6E209C6-0E7D-43FF-8BD2-492C592DD3B8}" type="pres">
      <dgm:prSet presAssocID="{28A82021-15EC-4808-AA7E-AFB8739AC7EF}" presName="node" presStyleLbl="node1" presStyleIdx="5" presStyleCnt="9">
        <dgm:presLayoutVars>
          <dgm:bulletEnabled val="1"/>
        </dgm:presLayoutVars>
      </dgm:prSet>
      <dgm:spPr>
        <a:xfrm>
          <a:off x="7228037" y="370062"/>
          <a:ext cx="1453681" cy="1162945"/>
        </a:xfrm>
        <a:prstGeom prst="roundRect">
          <a:avLst>
            <a:gd name="adj" fmla="val 10000"/>
          </a:avLst>
        </a:prstGeom>
      </dgm:spPr>
    </dgm:pt>
    <dgm:pt modelId="{D01F2F8B-8190-4DB6-816A-5BF2A7F1B876}" type="pres">
      <dgm:prSet presAssocID="{38124290-C432-40AB-A133-D735769F7762}" presName="parTrans" presStyleLbl="bgSibTrans2D1" presStyleIdx="6" presStyleCnt="9"/>
      <dgm:spPr>
        <a:xfrm rot="18900000">
          <a:off x="6450210" y="2984583"/>
          <a:ext cx="3609088" cy="591856"/>
        </a:xfrm>
        <a:prstGeom prst="leftArrow">
          <a:avLst>
            <a:gd name="adj1" fmla="val 60000"/>
            <a:gd name="adj2" fmla="val 50000"/>
          </a:avLst>
        </a:prstGeom>
      </dgm:spPr>
    </dgm:pt>
    <dgm:pt modelId="{59834FB9-9302-407E-A844-97DD2863DF55}" type="pres">
      <dgm:prSet presAssocID="{7A0FF3AE-4576-46D1-A9BA-70B78AE282B7}" presName="node" presStyleLbl="node1" presStyleIdx="6" presStyleCnt="9">
        <dgm:presLayoutVars>
          <dgm:bulletEnabled val="1"/>
        </dgm:presLayoutVars>
      </dgm:prSet>
      <dgm:spPr>
        <a:xfrm>
          <a:off x="8803919" y="1423033"/>
          <a:ext cx="1453681" cy="1162945"/>
        </a:xfrm>
        <a:prstGeom prst="roundRect">
          <a:avLst>
            <a:gd name="adj" fmla="val 10000"/>
          </a:avLst>
        </a:prstGeom>
      </dgm:spPr>
    </dgm:pt>
    <dgm:pt modelId="{C27C65A6-EC68-4C94-88AE-18F9B9721F08}" type="pres">
      <dgm:prSet presAssocID="{11963EFB-DCE3-4D54-B04E-846AE30BAC8F}" presName="parTrans" presStyleLbl="bgSibTrans2D1" presStyleIdx="7" presStyleCnt="9"/>
      <dgm:spPr/>
    </dgm:pt>
    <dgm:pt modelId="{A934A1FC-3FD1-4CEA-847D-9DB26541B9EE}" type="pres">
      <dgm:prSet presAssocID="{EBEC5B9B-005F-43A7-8099-035E96E23675}" presName="node" presStyleLbl="node1" presStyleIdx="7" presStyleCnt="9">
        <dgm:presLayoutVars>
          <dgm:bulletEnabled val="1"/>
        </dgm:presLayoutVars>
      </dgm:prSet>
      <dgm:spPr/>
    </dgm:pt>
    <dgm:pt modelId="{A8AF573D-288A-4529-987B-6FBCB988497D}" type="pres">
      <dgm:prSet presAssocID="{BC6226CC-E2CE-4B2C-BD6C-0BDEFB5D8538}" presName="parTrans" presStyleLbl="bgSibTrans2D1" presStyleIdx="8" presStyleCnt="9"/>
      <dgm:spPr/>
    </dgm:pt>
    <dgm:pt modelId="{66808DE7-E085-4128-AC4A-1EF2AF2F5416}" type="pres">
      <dgm:prSet presAssocID="{76A70138-807F-4B98-90D4-A8D5B55BBFD0}" presName="node" presStyleLbl="node1" presStyleIdx="8" presStyleCnt="9">
        <dgm:presLayoutVars>
          <dgm:bulletEnabled val="1"/>
        </dgm:presLayoutVars>
      </dgm:prSet>
      <dgm:spPr/>
    </dgm:pt>
  </dgm:ptLst>
  <dgm:cxnLst>
    <dgm:cxn modelId="{74A6E607-C521-47DF-BBE1-0C29253A87F4}" type="presOf" srcId="{EBEC5B9B-005F-43A7-8099-035E96E23675}" destId="{A934A1FC-3FD1-4CEA-847D-9DB26541B9EE}" srcOrd="0" destOrd="0" presId="urn:microsoft.com/office/officeart/2005/8/layout/radial4"/>
    <dgm:cxn modelId="{35FBBA15-A7B7-49AA-B617-7899F4BE4478}" type="presOf" srcId="{7A0FF3AE-4576-46D1-A9BA-70B78AE282B7}" destId="{59834FB9-9302-407E-A844-97DD2863DF55}" srcOrd="0" destOrd="0" presId="urn:microsoft.com/office/officeart/2005/8/layout/radial4"/>
    <dgm:cxn modelId="{74070329-80E3-4E79-8BE6-26ACA1C896C0}" type="presOf" srcId="{87E11BF2-8B9E-4D91-B068-BC41CBD3B779}" destId="{CA013EA6-BC2F-47B4-B385-1E373D858E6A}" srcOrd="0" destOrd="0" presId="urn:microsoft.com/office/officeart/2005/8/layout/radial4"/>
    <dgm:cxn modelId="{3DAF0E31-FFF6-4F56-8516-55094896B96B}" type="presOf" srcId="{F15C08DF-5D50-4CE4-AF77-931C8F837B32}" destId="{24C85D6F-BACC-4408-986B-FC685E4BB6DF}" srcOrd="0" destOrd="0" presId="urn:microsoft.com/office/officeart/2005/8/layout/radial4"/>
    <dgm:cxn modelId="{84326D34-F64A-48EE-ACC5-4497927E48A9}" srcId="{8ED743F6-B122-4E91-9EC6-5292210246E6}" destId="{33AFD5F6-EAC2-49D3-980F-D7AEC65DC1DE}" srcOrd="1" destOrd="0" parTransId="{F15C08DF-5D50-4CE4-AF77-931C8F837B32}" sibTransId="{3826B5D6-6205-493B-92AF-95E0C2F1040D}"/>
    <dgm:cxn modelId="{0EB43838-F15F-43FD-8E5A-D249391DB7A2}" type="presOf" srcId="{E01931AD-79D6-49FF-84A2-DBBC060530CB}" destId="{26DECE72-7DB9-4E75-A258-6D0615B363D6}" srcOrd="0" destOrd="0" presId="urn:microsoft.com/office/officeart/2005/8/layout/radial4"/>
    <dgm:cxn modelId="{A338793E-C312-4C81-BA88-CD2A91E95103}" srcId="{8ED743F6-B122-4E91-9EC6-5292210246E6}" destId="{46031B72-4072-496C-A21B-D118ECAACB59}" srcOrd="3" destOrd="0" parTransId="{DA4A7B22-A0A8-4379-979B-C315D7887C76}" sibTransId="{5863BF6C-EE63-4923-A45D-52D9B778841D}"/>
    <dgm:cxn modelId="{1203A13E-FFC8-43F8-A752-7365D82CC74C}" srcId="{8ED743F6-B122-4E91-9EC6-5292210246E6}" destId="{7A0FF3AE-4576-46D1-A9BA-70B78AE282B7}" srcOrd="6" destOrd="0" parTransId="{38124290-C432-40AB-A133-D735769F7762}" sibTransId="{6D1A2DFB-7250-48EC-888F-A872F71A8FAC}"/>
    <dgm:cxn modelId="{BC8A2C4C-9867-4555-9856-B1602B3FAA60}" srcId="{8ED743F6-B122-4E91-9EC6-5292210246E6}" destId="{4D71080B-3DA4-4D0D-91B3-6E3327DCE4F9}" srcOrd="4" destOrd="0" parTransId="{7CF0CEF5-788F-466B-8A70-C18FF64FCAD2}" sibTransId="{D181D3C4-783E-40FC-9890-B14708F3E98A}"/>
    <dgm:cxn modelId="{46C6C570-CD0D-4C4C-ACCC-A0B6B7DCD4F4}" type="presOf" srcId="{DA4A7B22-A0A8-4379-979B-C315D7887C76}" destId="{4549FC27-3B80-49FD-AB0C-23F2853FD728}" srcOrd="0" destOrd="0" presId="urn:microsoft.com/office/officeart/2005/8/layout/radial4"/>
    <dgm:cxn modelId="{9FE3B774-5FB9-4A46-BC0E-BBA66CD4054B}" type="presOf" srcId="{76A70138-807F-4B98-90D4-A8D5B55BBFD0}" destId="{66808DE7-E085-4128-AC4A-1EF2AF2F5416}" srcOrd="0" destOrd="0" presId="urn:microsoft.com/office/officeart/2005/8/layout/radial4"/>
    <dgm:cxn modelId="{0D6CC157-7296-485C-BD5F-9C753FDE416B}" type="presOf" srcId="{8ED743F6-B122-4E91-9EC6-5292210246E6}" destId="{D7B4E0AD-1988-412A-A127-45F56283DB0D}" srcOrd="0" destOrd="0" presId="urn:microsoft.com/office/officeart/2005/8/layout/radial4"/>
    <dgm:cxn modelId="{E36D7678-6183-479A-A98F-23BF27E8A85F}" srcId="{EABDACE7-F1EE-4D70-88A0-8B541B96F254}" destId="{8ED743F6-B122-4E91-9EC6-5292210246E6}" srcOrd="0" destOrd="0" parTransId="{55C878D6-B8C4-4FA9-BCCF-7A05BBCE1702}" sibTransId="{A8A22749-4470-49E7-8B6E-082A0ACFAF98}"/>
    <dgm:cxn modelId="{D391BF92-796C-4224-8008-88D13937C898}" type="presOf" srcId="{28A82021-15EC-4808-AA7E-AFB8739AC7EF}" destId="{A6E209C6-0E7D-43FF-8BD2-492C592DD3B8}" srcOrd="0" destOrd="0" presId="urn:microsoft.com/office/officeart/2005/8/layout/radial4"/>
    <dgm:cxn modelId="{0BABB194-8656-48D9-BD79-6E3A21F48E44}" type="presOf" srcId="{38124290-C432-40AB-A133-D735769F7762}" destId="{D01F2F8B-8190-4DB6-816A-5BF2A7F1B876}" srcOrd="0" destOrd="0" presId="urn:microsoft.com/office/officeart/2005/8/layout/radial4"/>
    <dgm:cxn modelId="{8F2174A7-EB76-4235-8AC3-A3774F524450}" type="presOf" srcId="{DDCA5465-F6C8-4C29-B9BE-B4483BD17A06}" destId="{AE729DF3-45DC-4637-BDA3-05431CCBB4CD}" srcOrd="0" destOrd="0" presId="urn:microsoft.com/office/officeart/2005/8/layout/radial4"/>
    <dgm:cxn modelId="{939719A9-E651-4363-99DE-EB46C5AF8EFA}" srcId="{8ED743F6-B122-4E91-9EC6-5292210246E6}" destId="{EBEC5B9B-005F-43A7-8099-035E96E23675}" srcOrd="7" destOrd="0" parTransId="{11963EFB-DCE3-4D54-B04E-846AE30BAC8F}" sibTransId="{BF86921B-0D86-4322-B160-F442C6CE8D49}"/>
    <dgm:cxn modelId="{F2037EBA-4C0B-41A9-8A7A-839B78859DD3}" type="presOf" srcId="{EABDACE7-F1EE-4D70-88A0-8B541B96F254}" destId="{D3D11CCA-17A5-42E9-BD8D-8DE2FC2872BC}" srcOrd="0" destOrd="0" presId="urn:microsoft.com/office/officeart/2005/8/layout/radial4"/>
    <dgm:cxn modelId="{ADCF7DC5-35F7-413F-81FD-0163AADD72AC}" srcId="{8ED743F6-B122-4E91-9EC6-5292210246E6}" destId="{87E11BF2-8B9E-4D91-B068-BC41CBD3B779}" srcOrd="0" destOrd="0" parTransId="{4AD0F6A7-B0E0-4C4B-901C-92310ED3D6F1}" sibTransId="{E08168F5-0459-4253-8389-DB0B8A8952AC}"/>
    <dgm:cxn modelId="{6634AFC7-0640-467F-994C-FAC767A4A78B}" type="presOf" srcId="{46031B72-4072-496C-A21B-D118ECAACB59}" destId="{76FB6BB5-CE28-406F-8D98-01AF81B45A60}" srcOrd="0" destOrd="0" presId="urn:microsoft.com/office/officeart/2005/8/layout/radial4"/>
    <dgm:cxn modelId="{6474F8CF-E661-4845-9964-5173E4516B4B}" srcId="{8ED743F6-B122-4E91-9EC6-5292210246E6}" destId="{76A70138-807F-4B98-90D4-A8D5B55BBFD0}" srcOrd="8" destOrd="0" parTransId="{BC6226CC-E2CE-4B2C-BD6C-0BDEFB5D8538}" sibTransId="{6C26889F-C9B4-45C1-88BC-C3663D317270}"/>
    <dgm:cxn modelId="{14C851D3-F8C7-4A7B-B516-1984BD7DF83D}" type="presOf" srcId="{11963EFB-DCE3-4D54-B04E-846AE30BAC8F}" destId="{C27C65A6-EC68-4C94-88AE-18F9B9721F08}" srcOrd="0" destOrd="0" presId="urn:microsoft.com/office/officeart/2005/8/layout/radial4"/>
    <dgm:cxn modelId="{1BA713D4-4FC1-43BA-AA8C-07FFCC17A27B}" srcId="{8ED743F6-B122-4E91-9EC6-5292210246E6}" destId="{DDCA5465-F6C8-4C29-B9BE-B4483BD17A06}" srcOrd="2" destOrd="0" parTransId="{214D4439-524D-49E5-8C04-F7EBB6136A8A}" sibTransId="{5D75BD2D-BCCD-4465-B112-11CDDF230183}"/>
    <dgm:cxn modelId="{875A3DD7-6201-41EC-A38F-600C5E0D69AA}" srcId="{8ED743F6-B122-4E91-9EC6-5292210246E6}" destId="{28A82021-15EC-4808-AA7E-AFB8739AC7EF}" srcOrd="5" destOrd="0" parTransId="{E01931AD-79D6-49FF-84A2-DBBC060530CB}" sibTransId="{12B80C27-4D78-457E-A10A-620C561F1971}"/>
    <dgm:cxn modelId="{BE2BE0DD-A08C-4A21-A7E5-81B4B87EF5E8}" type="presOf" srcId="{214D4439-524D-49E5-8C04-F7EBB6136A8A}" destId="{011E76A8-C093-42FC-BDBE-E3BF36837A6A}" srcOrd="0" destOrd="0" presId="urn:microsoft.com/office/officeart/2005/8/layout/radial4"/>
    <dgm:cxn modelId="{D79916DF-3B30-425F-B9E1-FEE7CA156A56}" type="presOf" srcId="{7CF0CEF5-788F-466B-8A70-C18FF64FCAD2}" destId="{892DA229-605B-45DA-A746-C5079516A624}" srcOrd="0" destOrd="0" presId="urn:microsoft.com/office/officeart/2005/8/layout/radial4"/>
    <dgm:cxn modelId="{1B7695DF-B172-4BDC-AAC2-EE28DEB5D8E0}" type="presOf" srcId="{33AFD5F6-EAC2-49D3-980F-D7AEC65DC1DE}" destId="{665E9BE0-FEA4-4946-B6F4-512C09E9F5E8}" srcOrd="0" destOrd="0" presId="urn:microsoft.com/office/officeart/2005/8/layout/radial4"/>
    <dgm:cxn modelId="{786633E8-2FB2-40A2-A59A-E43851489FC4}" type="presOf" srcId="{4AD0F6A7-B0E0-4C4B-901C-92310ED3D6F1}" destId="{1261FBD3-FE62-4A72-A156-ADF1B0936C9A}" srcOrd="0" destOrd="0" presId="urn:microsoft.com/office/officeart/2005/8/layout/radial4"/>
    <dgm:cxn modelId="{3908A3F5-4C19-4E1D-ACC8-0F402804E1A7}" type="presOf" srcId="{4D71080B-3DA4-4D0D-91B3-6E3327DCE4F9}" destId="{6FDE99C2-245D-476E-B1B0-F51E5069695D}" srcOrd="0" destOrd="0" presId="urn:microsoft.com/office/officeart/2005/8/layout/radial4"/>
    <dgm:cxn modelId="{153A76F8-6B53-467D-B5FF-CE9411AFD5E3}" type="presOf" srcId="{BC6226CC-E2CE-4B2C-BD6C-0BDEFB5D8538}" destId="{A8AF573D-288A-4529-987B-6FBCB988497D}" srcOrd="0" destOrd="0" presId="urn:microsoft.com/office/officeart/2005/8/layout/radial4"/>
    <dgm:cxn modelId="{A8026055-292C-4E1D-95FC-1A31F69159E1}" type="presParOf" srcId="{D3D11CCA-17A5-42E9-BD8D-8DE2FC2872BC}" destId="{D7B4E0AD-1988-412A-A127-45F56283DB0D}" srcOrd="0" destOrd="0" presId="urn:microsoft.com/office/officeart/2005/8/layout/radial4"/>
    <dgm:cxn modelId="{E01031C0-EB0D-488F-AF6D-6AB283D0C538}" type="presParOf" srcId="{D3D11CCA-17A5-42E9-BD8D-8DE2FC2872BC}" destId="{1261FBD3-FE62-4A72-A156-ADF1B0936C9A}" srcOrd="1" destOrd="0" presId="urn:microsoft.com/office/officeart/2005/8/layout/radial4"/>
    <dgm:cxn modelId="{E19A32A9-AA4A-471B-A144-A37A5F95A388}" type="presParOf" srcId="{D3D11CCA-17A5-42E9-BD8D-8DE2FC2872BC}" destId="{CA013EA6-BC2F-47B4-B385-1E373D858E6A}" srcOrd="2" destOrd="0" presId="urn:microsoft.com/office/officeart/2005/8/layout/radial4"/>
    <dgm:cxn modelId="{6A44C6F1-5C74-481F-A8AD-16C080724949}" type="presParOf" srcId="{D3D11CCA-17A5-42E9-BD8D-8DE2FC2872BC}" destId="{24C85D6F-BACC-4408-986B-FC685E4BB6DF}" srcOrd="3" destOrd="0" presId="urn:microsoft.com/office/officeart/2005/8/layout/radial4"/>
    <dgm:cxn modelId="{08299A11-53E7-42A0-8014-873779AF9CF4}" type="presParOf" srcId="{D3D11CCA-17A5-42E9-BD8D-8DE2FC2872BC}" destId="{665E9BE0-FEA4-4946-B6F4-512C09E9F5E8}" srcOrd="4" destOrd="0" presId="urn:microsoft.com/office/officeart/2005/8/layout/radial4"/>
    <dgm:cxn modelId="{8638DB18-10B0-4C52-9C79-CCD2D9D541B9}" type="presParOf" srcId="{D3D11CCA-17A5-42E9-BD8D-8DE2FC2872BC}" destId="{011E76A8-C093-42FC-BDBE-E3BF36837A6A}" srcOrd="5" destOrd="0" presId="urn:microsoft.com/office/officeart/2005/8/layout/radial4"/>
    <dgm:cxn modelId="{8FDC1389-CDD3-4C50-A8ED-43F9F7A906EC}" type="presParOf" srcId="{D3D11CCA-17A5-42E9-BD8D-8DE2FC2872BC}" destId="{AE729DF3-45DC-4637-BDA3-05431CCBB4CD}" srcOrd="6" destOrd="0" presId="urn:microsoft.com/office/officeart/2005/8/layout/radial4"/>
    <dgm:cxn modelId="{48DCCF2E-D6EE-4721-AB08-0F1C5DCCFBC3}" type="presParOf" srcId="{D3D11CCA-17A5-42E9-BD8D-8DE2FC2872BC}" destId="{4549FC27-3B80-49FD-AB0C-23F2853FD728}" srcOrd="7" destOrd="0" presId="urn:microsoft.com/office/officeart/2005/8/layout/radial4"/>
    <dgm:cxn modelId="{E7951846-CEF6-470B-A92D-D3564168B9F7}" type="presParOf" srcId="{D3D11CCA-17A5-42E9-BD8D-8DE2FC2872BC}" destId="{76FB6BB5-CE28-406F-8D98-01AF81B45A60}" srcOrd="8" destOrd="0" presId="urn:microsoft.com/office/officeart/2005/8/layout/radial4"/>
    <dgm:cxn modelId="{0F188333-1868-4DD0-90AA-43FB97B20BC7}" type="presParOf" srcId="{D3D11CCA-17A5-42E9-BD8D-8DE2FC2872BC}" destId="{892DA229-605B-45DA-A746-C5079516A624}" srcOrd="9" destOrd="0" presId="urn:microsoft.com/office/officeart/2005/8/layout/radial4"/>
    <dgm:cxn modelId="{BA7302CC-0C08-45B5-8FE5-93E1F9EA0B1A}" type="presParOf" srcId="{D3D11CCA-17A5-42E9-BD8D-8DE2FC2872BC}" destId="{6FDE99C2-245D-476E-B1B0-F51E5069695D}" srcOrd="10" destOrd="0" presId="urn:microsoft.com/office/officeart/2005/8/layout/radial4"/>
    <dgm:cxn modelId="{7375AC9D-DD41-4633-B786-005BE06D1C82}" type="presParOf" srcId="{D3D11CCA-17A5-42E9-BD8D-8DE2FC2872BC}" destId="{26DECE72-7DB9-4E75-A258-6D0615B363D6}" srcOrd="11" destOrd="0" presId="urn:microsoft.com/office/officeart/2005/8/layout/radial4"/>
    <dgm:cxn modelId="{4CB1632B-3E6C-4B21-972C-3B2EDD01A7A2}" type="presParOf" srcId="{D3D11CCA-17A5-42E9-BD8D-8DE2FC2872BC}" destId="{A6E209C6-0E7D-43FF-8BD2-492C592DD3B8}" srcOrd="12" destOrd="0" presId="urn:microsoft.com/office/officeart/2005/8/layout/radial4"/>
    <dgm:cxn modelId="{2BBB9087-BBE1-4CB7-A3BA-811656D33A57}" type="presParOf" srcId="{D3D11CCA-17A5-42E9-BD8D-8DE2FC2872BC}" destId="{D01F2F8B-8190-4DB6-816A-5BF2A7F1B876}" srcOrd="13" destOrd="0" presId="urn:microsoft.com/office/officeart/2005/8/layout/radial4"/>
    <dgm:cxn modelId="{59225440-D466-420D-92B0-5F729E8E83F2}" type="presParOf" srcId="{D3D11CCA-17A5-42E9-BD8D-8DE2FC2872BC}" destId="{59834FB9-9302-407E-A844-97DD2863DF55}" srcOrd="14" destOrd="0" presId="urn:microsoft.com/office/officeart/2005/8/layout/radial4"/>
    <dgm:cxn modelId="{4E615B4D-A055-463B-BF56-6BF7842037CE}" type="presParOf" srcId="{D3D11CCA-17A5-42E9-BD8D-8DE2FC2872BC}" destId="{C27C65A6-EC68-4C94-88AE-18F9B9721F08}" srcOrd="15" destOrd="0" presId="urn:microsoft.com/office/officeart/2005/8/layout/radial4"/>
    <dgm:cxn modelId="{AE321FB6-967C-4BCB-B6F1-5CC76789205C}" type="presParOf" srcId="{D3D11CCA-17A5-42E9-BD8D-8DE2FC2872BC}" destId="{A934A1FC-3FD1-4CEA-847D-9DB26541B9EE}" srcOrd="16" destOrd="0" presId="urn:microsoft.com/office/officeart/2005/8/layout/radial4"/>
    <dgm:cxn modelId="{B98F9EBA-C6CD-4DA6-ACC8-4FFC8D1B9351}" type="presParOf" srcId="{D3D11CCA-17A5-42E9-BD8D-8DE2FC2872BC}" destId="{A8AF573D-288A-4529-987B-6FBCB988497D}" srcOrd="17" destOrd="0" presId="urn:microsoft.com/office/officeart/2005/8/layout/radial4"/>
    <dgm:cxn modelId="{94D4ED47-3EE8-4C1F-A5B3-D5F137072CD7}" type="presParOf" srcId="{D3D11CCA-17A5-42E9-BD8D-8DE2FC2872BC}" destId="{66808DE7-E085-4128-AC4A-1EF2AF2F5416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76078-7565-4F81-A9E2-BCC4DB8CB61A}" type="doc">
      <dgm:prSet loTypeId="urn:microsoft.com/office/officeart/2005/8/layout/matrix2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1D1BD4D1-C0C8-4998-860A-5A8D6797AD04}">
      <dgm:prSet phldrT="[Text]"/>
      <dgm:spPr>
        <a:solidFill>
          <a:srgbClr val="FEF8E8"/>
        </a:solidFill>
      </dgm:spPr>
      <dgm:t>
        <a:bodyPr/>
        <a:lstStyle/>
        <a:p>
          <a:endParaRPr lang="en-GB" dirty="0"/>
        </a:p>
      </dgm:t>
    </dgm:pt>
    <dgm:pt modelId="{11FE8178-7CB1-4E53-B28E-5E99D81C3F2C}" type="parTrans" cxnId="{F5161402-2950-481C-829B-2C98935984A1}">
      <dgm:prSet/>
      <dgm:spPr/>
      <dgm:t>
        <a:bodyPr/>
        <a:lstStyle/>
        <a:p>
          <a:endParaRPr lang="en-GB"/>
        </a:p>
      </dgm:t>
    </dgm:pt>
    <dgm:pt modelId="{B4611D95-939D-4298-9055-53D82A64AA6C}" type="sibTrans" cxnId="{F5161402-2950-481C-829B-2C98935984A1}">
      <dgm:prSet/>
      <dgm:spPr/>
      <dgm:t>
        <a:bodyPr/>
        <a:lstStyle/>
        <a:p>
          <a:endParaRPr lang="en-GB"/>
        </a:p>
      </dgm:t>
    </dgm:pt>
    <dgm:pt modelId="{C7D5DF10-6CEF-4754-8D56-BE0A2EE66976}">
      <dgm:prSet phldrT="[Text]"/>
      <dgm:spPr>
        <a:solidFill>
          <a:srgbClr val="E4D8BF"/>
        </a:solidFill>
      </dgm:spPr>
      <dgm:t>
        <a:bodyPr/>
        <a:lstStyle/>
        <a:p>
          <a:endParaRPr lang="en-GB" dirty="0"/>
        </a:p>
      </dgm:t>
    </dgm:pt>
    <dgm:pt modelId="{564CD2DF-A4D9-4539-9E4B-1E55F87A2FA3}" type="parTrans" cxnId="{306E9D6D-1ADA-4E35-BF5D-2392438DE15C}">
      <dgm:prSet/>
      <dgm:spPr/>
      <dgm:t>
        <a:bodyPr/>
        <a:lstStyle/>
        <a:p>
          <a:endParaRPr lang="en-GB"/>
        </a:p>
      </dgm:t>
    </dgm:pt>
    <dgm:pt modelId="{66E3E8CC-3156-4E81-AAB2-0C238E668347}" type="sibTrans" cxnId="{306E9D6D-1ADA-4E35-BF5D-2392438DE15C}">
      <dgm:prSet/>
      <dgm:spPr/>
      <dgm:t>
        <a:bodyPr/>
        <a:lstStyle/>
        <a:p>
          <a:endParaRPr lang="en-GB"/>
        </a:p>
      </dgm:t>
    </dgm:pt>
    <dgm:pt modelId="{1C60E8D7-7518-4B9B-AC2B-460289372A71}">
      <dgm:prSet phldrT="[Text]"/>
      <dgm:spPr>
        <a:solidFill>
          <a:srgbClr val="E4D8BF"/>
        </a:solidFill>
      </dgm:spPr>
      <dgm:t>
        <a:bodyPr/>
        <a:lstStyle/>
        <a:p>
          <a:endParaRPr lang="en-GB" dirty="0"/>
        </a:p>
      </dgm:t>
    </dgm:pt>
    <dgm:pt modelId="{6DE8F8CF-DEAE-4EAE-9A67-E9B2C7F5CB4A}" type="parTrans" cxnId="{CC4CEACD-0FD1-416E-9FF7-0FD33C3BD0FC}">
      <dgm:prSet/>
      <dgm:spPr/>
      <dgm:t>
        <a:bodyPr/>
        <a:lstStyle/>
        <a:p>
          <a:endParaRPr lang="en-GB"/>
        </a:p>
      </dgm:t>
    </dgm:pt>
    <dgm:pt modelId="{C1154E91-DED7-47B4-B3A4-89182672D2F8}" type="sibTrans" cxnId="{CC4CEACD-0FD1-416E-9FF7-0FD33C3BD0FC}">
      <dgm:prSet/>
      <dgm:spPr/>
      <dgm:t>
        <a:bodyPr/>
        <a:lstStyle/>
        <a:p>
          <a:endParaRPr lang="en-GB"/>
        </a:p>
      </dgm:t>
    </dgm:pt>
    <dgm:pt modelId="{76CC05EC-BE41-468F-B410-3C693C857801}">
      <dgm:prSet phldrT="[Text]"/>
      <dgm:spPr>
        <a:solidFill>
          <a:srgbClr val="E4D8BF"/>
        </a:solidFill>
      </dgm:spPr>
      <dgm:t>
        <a:bodyPr/>
        <a:lstStyle/>
        <a:p>
          <a:endParaRPr lang="en-GB" dirty="0"/>
        </a:p>
      </dgm:t>
    </dgm:pt>
    <dgm:pt modelId="{6AB1F88F-443C-4DA0-BC91-3CA7066998AD}" type="parTrans" cxnId="{58AFD46D-21FC-4D73-84DD-6BE1C4C13682}">
      <dgm:prSet/>
      <dgm:spPr/>
      <dgm:t>
        <a:bodyPr/>
        <a:lstStyle/>
        <a:p>
          <a:endParaRPr lang="en-GB"/>
        </a:p>
      </dgm:t>
    </dgm:pt>
    <dgm:pt modelId="{5F8A4959-A95B-4B4F-991E-8A1C94291A7A}" type="sibTrans" cxnId="{58AFD46D-21FC-4D73-84DD-6BE1C4C13682}">
      <dgm:prSet/>
      <dgm:spPr/>
      <dgm:t>
        <a:bodyPr/>
        <a:lstStyle/>
        <a:p>
          <a:endParaRPr lang="en-GB"/>
        </a:p>
      </dgm:t>
    </dgm:pt>
    <dgm:pt modelId="{1DA31BF3-296E-4245-9FF3-6AA89BE0925C}" type="pres">
      <dgm:prSet presAssocID="{60A76078-7565-4F81-A9E2-BCC4DB8CB61A}" presName="matrix" presStyleCnt="0">
        <dgm:presLayoutVars>
          <dgm:chMax val="1"/>
          <dgm:dir/>
          <dgm:resizeHandles val="exact"/>
        </dgm:presLayoutVars>
      </dgm:prSet>
      <dgm:spPr/>
    </dgm:pt>
    <dgm:pt modelId="{2ED18144-FDA6-4956-82D8-0C06EFBD04A4}" type="pres">
      <dgm:prSet presAssocID="{60A76078-7565-4F81-A9E2-BCC4DB8CB61A}" presName="axisShape" presStyleLbl="bgShp" presStyleIdx="0" presStyleCnt="1"/>
      <dgm:spPr>
        <a:solidFill>
          <a:schemeClr val="bg1">
            <a:lumMod val="50000"/>
          </a:schemeClr>
        </a:solidFill>
      </dgm:spPr>
    </dgm:pt>
    <dgm:pt modelId="{B6716310-4229-4DBD-B4EB-7265149A8539}" type="pres">
      <dgm:prSet presAssocID="{60A76078-7565-4F81-A9E2-BCC4DB8CB61A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CEE102-7BC6-449E-AE89-B164982683E3}" type="pres">
      <dgm:prSet presAssocID="{60A76078-7565-4F81-A9E2-BCC4DB8CB61A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45EA5B6-0F74-4B7C-B3D6-6C3ABC4168E4}" type="pres">
      <dgm:prSet presAssocID="{60A76078-7565-4F81-A9E2-BCC4DB8CB61A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E9D7E1A-FBA8-4E73-8F2A-3F24DB3616A0}" type="pres">
      <dgm:prSet presAssocID="{60A76078-7565-4F81-A9E2-BCC4DB8CB61A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5161402-2950-481C-829B-2C98935984A1}" srcId="{60A76078-7565-4F81-A9E2-BCC4DB8CB61A}" destId="{1D1BD4D1-C0C8-4998-860A-5A8D6797AD04}" srcOrd="0" destOrd="0" parTransId="{11FE8178-7CB1-4E53-B28E-5E99D81C3F2C}" sibTransId="{B4611D95-939D-4298-9055-53D82A64AA6C}"/>
    <dgm:cxn modelId="{724AA766-7876-4293-BD29-1E44361F7A7A}" type="presOf" srcId="{1C60E8D7-7518-4B9B-AC2B-460289372A71}" destId="{545EA5B6-0F74-4B7C-B3D6-6C3ABC4168E4}" srcOrd="0" destOrd="0" presId="urn:microsoft.com/office/officeart/2005/8/layout/matrix2"/>
    <dgm:cxn modelId="{306E9D6D-1ADA-4E35-BF5D-2392438DE15C}" srcId="{60A76078-7565-4F81-A9E2-BCC4DB8CB61A}" destId="{C7D5DF10-6CEF-4754-8D56-BE0A2EE66976}" srcOrd="1" destOrd="0" parTransId="{564CD2DF-A4D9-4539-9E4B-1E55F87A2FA3}" sibTransId="{66E3E8CC-3156-4E81-AAB2-0C238E668347}"/>
    <dgm:cxn modelId="{58AFD46D-21FC-4D73-84DD-6BE1C4C13682}" srcId="{60A76078-7565-4F81-A9E2-BCC4DB8CB61A}" destId="{76CC05EC-BE41-468F-B410-3C693C857801}" srcOrd="3" destOrd="0" parTransId="{6AB1F88F-443C-4DA0-BC91-3CA7066998AD}" sibTransId="{5F8A4959-A95B-4B4F-991E-8A1C94291A7A}"/>
    <dgm:cxn modelId="{7497CE98-06C2-4D70-8064-1693BA582490}" type="presOf" srcId="{60A76078-7565-4F81-A9E2-BCC4DB8CB61A}" destId="{1DA31BF3-296E-4245-9FF3-6AA89BE0925C}" srcOrd="0" destOrd="0" presId="urn:microsoft.com/office/officeart/2005/8/layout/matrix2"/>
    <dgm:cxn modelId="{4FBE689E-50B0-4B17-AC9D-568C1D400528}" type="presOf" srcId="{76CC05EC-BE41-468F-B410-3C693C857801}" destId="{0E9D7E1A-FBA8-4E73-8F2A-3F24DB3616A0}" srcOrd="0" destOrd="0" presId="urn:microsoft.com/office/officeart/2005/8/layout/matrix2"/>
    <dgm:cxn modelId="{CD93839F-1B09-493D-8112-8ABB90600BD0}" type="presOf" srcId="{1D1BD4D1-C0C8-4998-860A-5A8D6797AD04}" destId="{B6716310-4229-4DBD-B4EB-7265149A8539}" srcOrd="0" destOrd="0" presId="urn:microsoft.com/office/officeart/2005/8/layout/matrix2"/>
    <dgm:cxn modelId="{331EDAC2-61C0-4A05-BB0B-42C41A170A8F}" type="presOf" srcId="{C7D5DF10-6CEF-4754-8D56-BE0A2EE66976}" destId="{9ACEE102-7BC6-449E-AE89-B164982683E3}" srcOrd="0" destOrd="0" presId="urn:microsoft.com/office/officeart/2005/8/layout/matrix2"/>
    <dgm:cxn modelId="{CC4CEACD-0FD1-416E-9FF7-0FD33C3BD0FC}" srcId="{60A76078-7565-4F81-A9E2-BCC4DB8CB61A}" destId="{1C60E8D7-7518-4B9B-AC2B-460289372A71}" srcOrd="2" destOrd="0" parTransId="{6DE8F8CF-DEAE-4EAE-9A67-E9B2C7F5CB4A}" sibTransId="{C1154E91-DED7-47B4-B3A4-89182672D2F8}"/>
    <dgm:cxn modelId="{5C55B830-B1DC-4A2C-9334-36517F3EAA44}" type="presParOf" srcId="{1DA31BF3-296E-4245-9FF3-6AA89BE0925C}" destId="{2ED18144-FDA6-4956-82D8-0C06EFBD04A4}" srcOrd="0" destOrd="0" presId="urn:microsoft.com/office/officeart/2005/8/layout/matrix2"/>
    <dgm:cxn modelId="{ADAD4F80-61EA-4CE7-BDD6-992B72248521}" type="presParOf" srcId="{1DA31BF3-296E-4245-9FF3-6AA89BE0925C}" destId="{B6716310-4229-4DBD-B4EB-7265149A8539}" srcOrd="1" destOrd="0" presId="urn:microsoft.com/office/officeart/2005/8/layout/matrix2"/>
    <dgm:cxn modelId="{8B5EE153-C086-4B6F-A930-2D5932FB0137}" type="presParOf" srcId="{1DA31BF3-296E-4245-9FF3-6AA89BE0925C}" destId="{9ACEE102-7BC6-449E-AE89-B164982683E3}" srcOrd="2" destOrd="0" presId="urn:microsoft.com/office/officeart/2005/8/layout/matrix2"/>
    <dgm:cxn modelId="{5FF2EF28-3B0C-458D-A98E-51091FFE8D9A}" type="presParOf" srcId="{1DA31BF3-296E-4245-9FF3-6AA89BE0925C}" destId="{545EA5B6-0F74-4B7C-B3D6-6C3ABC4168E4}" srcOrd="3" destOrd="0" presId="urn:microsoft.com/office/officeart/2005/8/layout/matrix2"/>
    <dgm:cxn modelId="{C13564C8-DFF7-4EA5-A0E8-D0379015B356}" type="presParOf" srcId="{1DA31BF3-296E-4245-9FF3-6AA89BE0925C}" destId="{0E9D7E1A-FBA8-4E73-8F2A-3F24DB3616A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2BFF36-7E03-41AD-BF57-03305031AD5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9716EE-9C34-4753-ACBC-051AB3ABCA97}">
      <dgm:prSet phldrT="[Text]"/>
      <dgm:spPr>
        <a:solidFill>
          <a:srgbClr val="F0CC66"/>
        </a:solidFill>
        <a:ln>
          <a:solidFill>
            <a:srgbClr val="C898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58ACFC6B-315A-4769-99D7-21F9D8175976}" type="parTrans" cxnId="{481CA2BD-A207-4494-BD51-7E08F7AD4F28}">
      <dgm:prSet/>
      <dgm:spPr/>
      <dgm:t>
        <a:bodyPr/>
        <a:lstStyle/>
        <a:p>
          <a:endParaRPr lang="en-US"/>
        </a:p>
      </dgm:t>
    </dgm:pt>
    <dgm:pt modelId="{E6F3FF07-BE60-40D2-BBF0-D04BEECB7096}" type="sibTrans" cxnId="{481CA2BD-A207-4494-BD51-7E08F7AD4F28}">
      <dgm:prSet/>
      <dgm:spPr/>
      <dgm:t>
        <a:bodyPr/>
        <a:lstStyle/>
        <a:p>
          <a:endParaRPr lang="en-US"/>
        </a:p>
      </dgm:t>
    </dgm:pt>
    <dgm:pt modelId="{232612C1-C71D-4AB7-A443-7ECB71F5C50B}">
      <dgm:prSet phldrT="[Text]"/>
      <dgm:spPr>
        <a:solidFill>
          <a:srgbClr val="FFC000"/>
        </a:solidFill>
        <a:ln>
          <a:solidFill>
            <a:srgbClr val="C898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 </a:t>
          </a:r>
        </a:p>
      </dgm:t>
    </dgm:pt>
    <dgm:pt modelId="{477A3039-222E-412D-AE3C-F0AADF81DD0E}" type="parTrans" cxnId="{DD1B1525-D114-4278-864F-1BC47AB8C0FA}">
      <dgm:prSet/>
      <dgm:spPr/>
      <dgm:t>
        <a:bodyPr/>
        <a:lstStyle/>
        <a:p>
          <a:endParaRPr lang="en-US"/>
        </a:p>
      </dgm:t>
    </dgm:pt>
    <dgm:pt modelId="{E9B2A3C1-87E3-45A5-979C-199C3363CB72}" type="sibTrans" cxnId="{DD1B1525-D114-4278-864F-1BC47AB8C0FA}">
      <dgm:prSet/>
      <dgm:spPr/>
      <dgm:t>
        <a:bodyPr/>
        <a:lstStyle/>
        <a:p>
          <a:endParaRPr lang="en-US"/>
        </a:p>
      </dgm:t>
    </dgm:pt>
    <dgm:pt modelId="{D3596456-D5FE-430B-8AB8-DEE8DCD414FB}">
      <dgm:prSet phldrT="[Text]"/>
      <dgm:spPr>
        <a:solidFill>
          <a:srgbClr val="E6AF00"/>
        </a:solidFill>
        <a:ln>
          <a:solidFill>
            <a:srgbClr val="C898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 </a:t>
          </a:r>
        </a:p>
      </dgm:t>
    </dgm:pt>
    <dgm:pt modelId="{53133033-ED7F-4419-BCC4-0DAB159A9848}" type="parTrans" cxnId="{95D023DA-6705-467E-89FE-8927CB70ADE2}">
      <dgm:prSet/>
      <dgm:spPr/>
      <dgm:t>
        <a:bodyPr/>
        <a:lstStyle/>
        <a:p>
          <a:endParaRPr lang="en-US"/>
        </a:p>
      </dgm:t>
    </dgm:pt>
    <dgm:pt modelId="{386E268C-F74E-4F5A-8BA3-9A7A74E4C42C}" type="sibTrans" cxnId="{95D023DA-6705-467E-89FE-8927CB70ADE2}">
      <dgm:prSet/>
      <dgm:spPr/>
      <dgm:t>
        <a:bodyPr/>
        <a:lstStyle/>
        <a:p>
          <a:endParaRPr lang="en-US"/>
        </a:p>
      </dgm:t>
    </dgm:pt>
    <dgm:pt modelId="{86A95713-1A17-4036-984E-7B0F604F3C2A}">
      <dgm:prSet phldrT="[Text]"/>
      <dgm:spPr>
        <a:solidFill>
          <a:srgbClr val="F4C43C"/>
        </a:solidFill>
        <a:ln>
          <a:solidFill>
            <a:srgbClr val="C898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 </a:t>
          </a:r>
        </a:p>
      </dgm:t>
    </dgm:pt>
    <dgm:pt modelId="{93C6540F-ECDA-4956-A6EA-88964F2E9213}" type="parTrans" cxnId="{A05AF1B8-C2DD-4436-9FF5-C9A4AFB2E470}">
      <dgm:prSet/>
      <dgm:spPr/>
      <dgm:t>
        <a:bodyPr/>
        <a:lstStyle/>
        <a:p>
          <a:endParaRPr lang="en-US"/>
        </a:p>
      </dgm:t>
    </dgm:pt>
    <dgm:pt modelId="{3D566758-6683-442F-9F58-109AEED835D3}" type="sibTrans" cxnId="{A05AF1B8-C2DD-4436-9FF5-C9A4AFB2E470}">
      <dgm:prSet/>
      <dgm:spPr/>
      <dgm:t>
        <a:bodyPr/>
        <a:lstStyle/>
        <a:p>
          <a:endParaRPr lang="en-US"/>
        </a:p>
      </dgm:t>
    </dgm:pt>
    <dgm:pt modelId="{1A0C6DEF-7383-4895-8DD9-0803A65E3670}">
      <dgm:prSet phldrT="[Text]"/>
      <dgm:spPr>
        <a:solidFill>
          <a:srgbClr val="F6BB00"/>
        </a:solidFill>
        <a:ln>
          <a:solidFill>
            <a:srgbClr val="C898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 </a:t>
          </a:r>
        </a:p>
      </dgm:t>
    </dgm:pt>
    <dgm:pt modelId="{65916365-447E-4B46-A66E-53564B6ACF1F}" type="parTrans" cxnId="{33723206-2461-4A7E-AC7B-0D78BAD814A8}">
      <dgm:prSet/>
      <dgm:spPr/>
      <dgm:t>
        <a:bodyPr/>
        <a:lstStyle/>
        <a:p>
          <a:endParaRPr lang="en-US"/>
        </a:p>
      </dgm:t>
    </dgm:pt>
    <dgm:pt modelId="{C78B5F72-26B0-40C5-A627-916007C79AF6}" type="sibTrans" cxnId="{33723206-2461-4A7E-AC7B-0D78BAD814A8}">
      <dgm:prSet/>
      <dgm:spPr/>
      <dgm:t>
        <a:bodyPr/>
        <a:lstStyle/>
        <a:p>
          <a:endParaRPr lang="en-US"/>
        </a:p>
      </dgm:t>
    </dgm:pt>
    <dgm:pt modelId="{7EB047C8-9F0C-4430-AF1A-F55282357DEB}">
      <dgm:prSet phldrT="[Text]"/>
      <dgm:spPr>
        <a:solidFill>
          <a:srgbClr val="E6AF00"/>
        </a:solidFill>
        <a:ln>
          <a:solidFill>
            <a:srgbClr val="C898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 </a:t>
          </a:r>
        </a:p>
      </dgm:t>
    </dgm:pt>
    <dgm:pt modelId="{D9BC2488-9A51-4F2A-8691-66D33BD2B4C2}" type="parTrans" cxnId="{DD90AF46-3A75-402D-98E8-74C5CF3A4DA5}">
      <dgm:prSet/>
      <dgm:spPr/>
      <dgm:t>
        <a:bodyPr/>
        <a:lstStyle/>
        <a:p>
          <a:endParaRPr lang="en-US"/>
        </a:p>
      </dgm:t>
    </dgm:pt>
    <dgm:pt modelId="{8D060DCA-D743-4021-8F8B-705DE10E90E2}" type="sibTrans" cxnId="{DD90AF46-3A75-402D-98E8-74C5CF3A4DA5}">
      <dgm:prSet/>
      <dgm:spPr/>
      <dgm:t>
        <a:bodyPr/>
        <a:lstStyle/>
        <a:p>
          <a:endParaRPr lang="en-US"/>
        </a:p>
      </dgm:t>
    </dgm:pt>
    <dgm:pt modelId="{F6CF4E7B-3390-45FA-8F3F-7CA296D5560B}">
      <dgm:prSet phldrT="[Text]"/>
      <dgm:spPr>
        <a:solidFill>
          <a:srgbClr val="ECC044"/>
        </a:solidFill>
        <a:ln>
          <a:solidFill>
            <a:srgbClr val="C898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 </a:t>
          </a:r>
        </a:p>
      </dgm:t>
    </dgm:pt>
    <dgm:pt modelId="{D9831F1F-6AF8-46F6-9795-A31C49AF0B04}" type="parTrans" cxnId="{EB54F463-BF5A-4476-80FC-D2F023D54DEE}">
      <dgm:prSet/>
      <dgm:spPr/>
      <dgm:t>
        <a:bodyPr/>
        <a:lstStyle/>
        <a:p>
          <a:endParaRPr lang="en-US"/>
        </a:p>
      </dgm:t>
    </dgm:pt>
    <dgm:pt modelId="{085E8F1D-2E1F-4F19-8A03-F9B7EFF04763}" type="sibTrans" cxnId="{EB54F463-BF5A-4476-80FC-D2F023D54DEE}">
      <dgm:prSet/>
      <dgm:spPr/>
      <dgm:t>
        <a:bodyPr/>
        <a:lstStyle/>
        <a:p>
          <a:endParaRPr lang="en-US"/>
        </a:p>
      </dgm:t>
    </dgm:pt>
    <dgm:pt modelId="{335CF992-7195-4250-972A-77515F6886F0}" type="pres">
      <dgm:prSet presAssocID="{3C2BFF36-7E03-41AD-BF57-03305031AD5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C1CF0D9-D991-4A21-B66A-AA12A7FB34E5}" type="pres">
      <dgm:prSet presAssocID="{DC9716EE-9C34-4753-ACBC-051AB3ABCA97}" presName="Parent" presStyleLbl="node0" presStyleIdx="0" presStyleCnt="1">
        <dgm:presLayoutVars>
          <dgm:chMax val="6"/>
          <dgm:chPref val="6"/>
        </dgm:presLayoutVars>
      </dgm:prSet>
      <dgm:spPr/>
    </dgm:pt>
    <dgm:pt modelId="{1F91497F-A899-4871-8B87-892D9F9CB5C2}" type="pres">
      <dgm:prSet presAssocID="{232612C1-C71D-4AB7-A443-7ECB71F5C50B}" presName="Accent1" presStyleCnt="0"/>
      <dgm:spPr/>
    </dgm:pt>
    <dgm:pt modelId="{A9CEA867-71BB-44C1-90D1-C2197D313443}" type="pres">
      <dgm:prSet presAssocID="{232612C1-C71D-4AB7-A443-7ECB71F5C50B}" presName="Accent" presStyleLbl="bgShp" presStyleIdx="0" presStyleCnt="6"/>
      <dgm:spPr/>
    </dgm:pt>
    <dgm:pt modelId="{6005FA7B-323B-430C-A42C-4B70CEEA91F6}" type="pres">
      <dgm:prSet presAssocID="{232612C1-C71D-4AB7-A443-7ECB71F5C50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EFDBD66-009D-42EF-8599-E29F385E003B}" type="pres">
      <dgm:prSet presAssocID="{D3596456-D5FE-430B-8AB8-DEE8DCD414FB}" presName="Accent2" presStyleCnt="0"/>
      <dgm:spPr/>
    </dgm:pt>
    <dgm:pt modelId="{F621BCA1-94E3-40F5-89AC-5D0157309289}" type="pres">
      <dgm:prSet presAssocID="{D3596456-D5FE-430B-8AB8-DEE8DCD414FB}" presName="Accent" presStyleLbl="bgShp" presStyleIdx="1" presStyleCnt="6"/>
      <dgm:spPr>
        <a:noFill/>
      </dgm:spPr>
    </dgm:pt>
    <dgm:pt modelId="{1E5C7862-CF48-4480-885F-F5FF39DB25AC}" type="pres">
      <dgm:prSet presAssocID="{D3596456-D5FE-430B-8AB8-DEE8DCD414F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EC2EEE7-B3CD-40BC-9457-5AA5F43158C8}" type="pres">
      <dgm:prSet presAssocID="{86A95713-1A17-4036-984E-7B0F604F3C2A}" presName="Accent3" presStyleCnt="0"/>
      <dgm:spPr/>
    </dgm:pt>
    <dgm:pt modelId="{DBA1CEFD-5EC4-474D-92DA-68A6AA5391B7}" type="pres">
      <dgm:prSet presAssocID="{86A95713-1A17-4036-984E-7B0F604F3C2A}" presName="Accent" presStyleLbl="bgShp" presStyleIdx="2" presStyleCnt="6"/>
      <dgm:spPr>
        <a:noFill/>
      </dgm:spPr>
    </dgm:pt>
    <dgm:pt modelId="{6C894A22-1322-4A5C-9E3A-4953323C32C9}" type="pres">
      <dgm:prSet presAssocID="{86A95713-1A17-4036-984E-7B0F604F3C2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4E79603-08BC-49EF-A884-F39F885A7271}" type="pres">
      <dgm:prSet presAssocID="{1A0C6DEF-7383-4895-8DD9-0803A65E3670}" presName="Accent4" presStyleCnt="0"/>
      <dgm:spPr/>
    </dgm:pt>
    <dgm:pt modelId="{5B7D18EE-0200-4169-B66E-FAF811AAF49E}" type="pres">
      <dgm:prSet presAssocID="{1A0C6DEF-7383-4895-8DD9-0803A65E3670}" presName="Accent" presStyleLbl="bgShp" presStyleIdx="3" presStyleCnt="6"/>
      <dgm:spPr>
        <a:noFill/>
      </dgm:spPr>
    </dgm:pt>
    <dgm:pt modelId="{B5675BEE-44A1-4258-822A-B1110A861281}" type="pres">
      <dgm:prSet presAssocID="{1A0C6DEF-7383-4895-8DD9-0803A65E367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8372472-3E49-41BB-9078-98F855049CA0}" type="pres">
      <dgm:prSet presAssocID="{7EB047C8-9F0C-4430-AF1A-F55282357DEB}" presName="Accent5" presStyleCnt="0"/>
      <dgm:spPr/>
    </dgm:pt>
    <dgm:pt modelId="{06F8D062-F30B-4247-A55C-4653E07A6D7F}" type="pres">
      <dgm:prSet presAssocID="{7EB047C8-9F0C-4430-AF1A-F55282357DEB}" presName="Accent" presStyleLbl="bgShp" presStyleIdx="4" presStyleCnt="6"/>
      <dgm:spPr>
        <a:noFill/>
      </dgm:spPr>
    </dgm:pt>
    <dgm:pt modelId="{FC79C871-E2AF-43D5-A098-402C9AD37B42}" type="pres">
      <dgm:prSet presAssocID="{7EB047C8-9F0C-4430-AF1A-F55282357DE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B87D15A-CA85-4B8B-869D-2516AAD27C49}" type="pres">
      <dgm:prSet presAssocID="{F6CF4E7B-3390-45FA-8F3F-7CA296D5560B}" presName="Accent6" presStyleCnt="0"/>
      <dgm:spPr/>
    </dgm:pt>
    <dgm:pt modelId="{E87378D9-03F8-4F7D-AAA1-72A2D0F64FAD}" type="pres">
      <dgm:prSet presAssocID="{F6CF4E7B-3390-45FA-8F3F-7CA296D5560B}" presName="Accent" presStyleLbl="bgShp" presStyleIdx="5" presStyleCnt="6"/>
      <dgm:spPr>
        <a:noFill/>
      </dgm:spPr>
    </dgm:pt>
    <dgm:pt modelId="{A8C7613C-CDBC-47B3-ACCE-2920D56E71A7}" type="pres">
      <dgm:prSet presAssocID="{F6CF4E7B-3390-45FA-8F3F-7CA296D5560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445F504-24D4-41CD-A31E-9EA9EF58F8A6}" type="presOf" srcId="{86A95713-1A17-4036-984E-7B0F604F3C2A}" destId="{6C894A22-1322-4A5C-9E3A-4953323C32C9}" srcOrd="0" destOrd="0" presId="urn:microsoft.com/office/officeart/2011/layout/HexagonRadial"/>
    <dgm:cxn modelId="{33723206-2461-4A7E-AC7B-0D78BAD814A8}" srcId="{DC9716EE-9C34-4753-ACBC-051AB3ABCA97}" destId="{1A0C6DEF-7383-4895-8DD9-0803A65E3670}" srcOrd="3" destOrd="0" parTransId="{65916365-447E-4B46-A66E-53564B6ACF1F}" sibTransId="{C78B5F72-26B0-40C5-A627-916007C79AF6}"/>
    <dgm:cxn modelId="{DD1B1525-D114-4278-864F-1BC47AB8C0FA}" srcId="{DC9716EE-9C34-4753-ACBC-051AB3ABCA97}" destId="{232612C1-C71D-4AB7-A443-7ECB71F5C50B}" srcOrd="0" destOrd="0" parTransId="{477A3039-222E-412D-AE3C-F0AADF81DD0E}" sibTransId="{E9B2A3C1-87E3-45A5-979C-199C3363CB72}"/>
    <dgm:cxn modelId="{35573325-8E43-42E3-B666-60BE8AD451DE}" type="presOf" srcId="{F6CF4E7B-3390-45FA-8F3F-7CA296D5560B}" destId="{A8C7613C-CDBC-47B3-ACCE-2920D56E71A7}" srcOrd="0" destOrd="0" presId="urn:microsoft.com/office/officeart/2011/layout/HexagonRadial"/>
    <dgm:cxn modelId="{E9AA7529-C274-494C-91A7-7ECBC97D21E8}" type="presOf" srcId="{D3596456-D5FE-430B-8AB8-DEE8DCD414FB}" destId="{1E5C7862-CF48-4480-885F-F5FF39DB25AC}" srcOrd="0" destOrd="0" presId="urn:microsoft.com/office/officeart/2011/layout/HexagonRadial"/>
    <dgm:cxn modelId="{0917472C-74BC-46DC-8E01-ED913C3BCCA9}" type="presOf" srcId="{232612C1-C71D-4AB7-A443-7ECB71F5C50B}" destId="{6005FA7B-323B-430C-A42C-4B70CEEA91F6}" srcOrd="0" destOrd="0" presId="urn:microsoft.com/office/officeart/2011/layout/HexagonRadial"/>
    <dgm:cxn modelId="{EB54F463-BF5A-4476-80FC-D2F023D54DEE}" srcId="{DC9716EE-9C34-4753-ACBC-051AB3ABCA97}" destId="{F6CF4E7B-3390-45FA-8F3F-7CA296D5560B}" srcOrd="5" destOrd="0" parTransId="{D9831F1F-6AF8-46F6-9795-A31C49AF0B04}" sibTransId="{085E8F1D-2E1F-4F19-8A03-F9B7EFF04763}"/>
    <dgm:cxn modelId="{DD90AF46-3A75-402D-98E8-74C5CF3A4DA5}" srcId="{DC9716EE-9C34-4753-ACBC-051AB3ABCA97}" destId="{7EB047C8-9F0C-4430-AF1A-F55282357DEB}" srcOrd="4" destOrd="0" parTransId="{D9BC2488-9A51-4F2A-8691-66D33BD2B4C2}" sibTransId="{8D060DCA-D743-4021-8F8B-705DE10E90E2}"/>
    <dgm:cxn modelId="{D58DC269-0C5C-4D05-AB5E-8C17269D4691}" type="presOf" srcId="{DC9716EE-9C34-4753-ACBC-051AB3ABCA97}" destId="{8C1CF0D9-D991-4A21-B66A-AA12A7FB34E5}" srcOrd="0" destOrd="0" presId="urn:microsoft.com/office/officeart/2011/layout/HexagonRadial"/>
    <dgm:cxn modelId="{59EA7678-3A2D-49E1-BCCB-4BED7B69C2D4}" type="presOf" srcId="{3C2BFF36-7E03-41AD-BF57-03305031AD54}" destId="{335CF992-7195-4250-972A-77515F6886F0}" srcOrd="0" destOrd="0" presId="urn:microsoft.com/office/officeart/2011/layout/HexagonRadial"/>
    <dgm:cxn modelId="{5A070C8A-E05C-4A2F-83C1-37F787602B33}" type="presOf" srcId="{7EB047C8-9F0C-4430-AF1A-F55282357DEB}" destId="{FC79C871-E2AF-43D5-A098-402C9AD37B42}" srcOrd="0" destOrd="0" presId="urn:microsoft.com/office/officeart/2011/layout/HexagonRadial"/>
    <dgm:cxn modelId="{A05AF1B8-C2DD-4436-9FF5-C9A4AFB2E470}" srcId="{DC9716EE-9C34-4753-ACBC-051AB3ABCA97}" destId="{86A95713-1A17-4036-984E-7B0F604F3C2A}" srcOrd="2" destOrd="0" parTransId="{93C6540F-ECDA-4956-A6EA-88964F2E9213}" sibTransId="{3D566758-6683-442F-9F58-109AEED835D3}"/>
    <dgm:cxn modelId="{B30091B9-A439-4A4A-A303-0FE51A3C38C2}" type="presOf" srcId="{1A0C6DEF-7383-4895-8DD9-0803A65E3670}" destId="{B5675BEE-44A1-4258-822A-B1110A861281}" srcOrd="0" destOrd="0" presId="urn:microsoft.com/office/officeart/2011/layout/HexagonRadial"/>
    <dgm:cxn modelId="{481CA2BD-A207-4494-BD51-7E08F7AD4F28}" srcId="{3C2BFF36-7E03-41AD-BF57-03305031AD54}" destId="{DC9716EE-9C34-4753-ACBC-051AB3ABCA97}" srcOrd="0" destOrd="0" parTransId="{58ACFC6B-315A-4769-99D7-21F9D8175976}" sibTransId="{E6F3FF07-BE60-40D2-BBF0-D04BEECB7096}"/>
    <dgm:cxn modelId="{95D023DA-6705-467E-89FE-8927CB70ADE2}" srcId="{DC9716EE-9C34-4753-ACBC-051AB3ABCA97}" destId="{D3596456-D5FE-430B-8AB8-DEE8DCD414FB}" srcOrd="1" destOrd="0" parTransId="{53133033-ED7F-4419-BCC4-0DAB159A9848}" sibTransId="{386E268C-F74E-4F5A-8BA3-9A7A74E4C42C}"/>
    <dgm:cxn modelId="{62850276-A958-4CD9-8071-9780B61408BD}" type="presParOf" srcId="{335CF992-7195-4250-972A-77515F6886F0}" destId="{8C1CF0D9-D991-4A21-B66A-AA12A7FB34E5}" srcOrd="0" destOrd="0" presId="urn:microsoft.com/office/officeart/2011/layout/HexagonRadial"/>
    <dgm:cxn modelId="{89642A34-DAE4-4212-844B-AC81B84DD4FB}" type="presParOf" srcId="{335CF992-7195-4250-972A-77515F6886F0}" destId="{1F91497F-A899-4871-8B87-892D9F9CB5C2}" srcOrd="1" destOrd="0" presId="urn:microsoft.com/office/officeart/2011/layout/HexagonRadial"/>
    <dgm:cxn modelId="{4AF06F0B-F3DB-49BE-B095-AF7F30C5F6C1}" type="presParOf" srcId="{1F91497F-A899-4871-8B87-892D9F9CB5C2}" destId="{A9CEA867-71BB-44C1-90D1-C2197D313443}" srcOrd="0" destOrd="0" presId="urn:microsoft.com/office/officeart/2011/layout/HexagonRadial"/>
    <dgm:cxn modelId="{64FD4287-69FE-40D9-8FFD-AC983D441D0A}" type="presParOf" srcId="{335CF992-7195-4250-972A-77515F6886F0}" destId="{6005FA7B-323B-430C-A42C-4B70CEEA91F6}" srcOrd="2" destOrd="0" presId="urn:microsoft.com/office/officeart/2011/layout/HexagonRadial"/>
    <dgm:cxn modelId="{E469BDCE-53E1-401F-839B-4F33E49B0A78}" type="presParOf" srcId="{335CF992-7195-4250-972A-77515F6886F0}" destId="{FEFDBD66-009D-42EF-8599-E29F385E003B}" srcOrd="3" destOrd="0" presId="urn:microsoft.com/office/officeart/2011/layout/HexagonRadial"/>
    <dgm:cxn modelId="{5DE78DCD-AC57-4F8E-9A11-93BBFAA71281}" type="presParOf" srcId="{FEFDBD66-009D-42EF-8599-E29F385E003B}" destId="{F621BCA1-94E3-40F5-89AC-5D0157309289}" srcOrd="0" destOrd="0" presId="urn:microsoft.com/office/officeart/2011/layout/HexagonRadial"/>
    <dgm:cxn modelId="{8A348C5A-A170-420B-AAD2-A5E1F7158942}" type="presParOf" srcId="{335CF992-7195-4250-972A-77515F6886F0}" destId="{1E5C7862-CF48-4480-885F-F5FF39DB25AC}" srcOrd="4" destOrd="0" presId="urn:microsoft.com/office/officeart/2011/layout/HexagonRadial"/>
    <dgm:cxn modelId="{01188E23-3682-4A8B-8979-45F62B733F4E}" type="presParOf" srcId="{335CF992-7195-4250-972A-77515F6886F0}" destId="{3EC2EEE7-B3CD-40BC-9457-5AA5F43158C8}" srcOrd="5" destOrd="0" presId="urn:microsoft.com/office/officeart/2011/layout/HexagonRadial"/>
    <dgm:cxn modelId="{6297BF57-78FC-4E9B-9DD5-06B44F0C6288}" type="presParOf" srcId="{3EC2EEE7-B3CD-40BC-9457-5AA5F43158C8}" destId="{DBA1CEFD-5EC4-474D-92DA-68A6AA5391B7}" srcOrd="0" destOrd="0" presId="urn:microsoft.com/office/officeart/2011/layout/HexagonRadial"/>
    <dgm:cxn modelId="{DAF0BEDF-EF76-48F1-9274-568512604D31}" type="presParOf" srcId="{335CF992-7195-4250-972A-77515F6886F0}" destId="{6C894A22-1322-4A5C-9E3A-4953323C32C9}" srcOrd="6" destOrd="0" presId="urn:microsoft.com/office/officeart/2011/layout/HexagonRadial"/>
    <dgm:cxn modelId="{76CEFD98-E74D-48AD-BB04-C7CE35C45063}" type="presParOf" srcId="{335CF992-7195-4250-972A-77515F6886F0}" destId="{C4E79603-08BC-49EF-A884-F39F885A7271}" srcOrd="7" destOrd="0" presId="urn:microsoft.com/office/officeart/2011/layout/HexagonRadial"/>
    <dgm:cxn modelId="{11AD01DC-A019-4235-B853-49B49FF24BA7}" type="presParOf" srcId="{C4E79603-08BC-49EF-A884-F39F885A7271}" destId="{5B7D18EE-0200-4169-B66E-FAF811AAF49E}" srcOrd="0" destOrd="0" presId="urn:microsoft.com/office/officeart/2011/layout/HexagonRadial"/>
    <dgm:cxn modelId="{F875F1C8-A3EE-4F75-A363-694CA566E439}" type="presParOf" srcId="{335CF992-7195-4250-972A-77515F6886F0}" destId="{B5675BEE-44A1-4258-822A-B1110A861281}" srcOrd="8" destOrd="0" presId="urn:microsoft.com/office/officeart/2011/layout/HexagonRadial"/>
    <dgm:cxn modelId="{4DB0B91C-406C-4C64-90C8-FCD05BDE4360}" type="presParOf" srcId="{335CF992-7195-4250-972A-77515F6886F0}" destId="{B8372472-3E49-41BB-9078-98F855049CA0}" srcOrd="9" destOrd="0" presId="urn:microsoft.com/office/officeart/2011/layout/HexagonRadial"/>
    <dgm:cxn modelId="{8E4E4DE4-A84A-4F06-97AD-06E012EAB4F3}" type="presParOf" srcId="{B8372472-3E49-41BB-9078-98F855049CA0}" destId="{06F8D062-F30B-4247-A55C-4653E07A6D7F}" srcOrd="0" destOrd="0" presId="urn:microsoft.com/office/officeart/2011/layout/HexagonRadial"/>
    <dgm:cxn modelId="{37CF2A4C-10F5-4BE7-99D5-8A96CBCD26EC}" type="presParOf" srcId="{335CF992-7195-4250-972A-77515F6886F0}" destId="{FC79C871-E2AF-43D5-A098-402C9AD37B42}" srcOrd="10" destOrd="0" presId="urn:microsoft.com/office/officeart/2011/layout/HexagonRadial"/>
    <dgm:cxn modelId="{0E63E26F-A962-4963-924B-3AAB21876F28}" type="presParOf" srcId="{335CF992-7195-4250-972A-77515F6886F0}" destId="{3B87D15A-CA85-4B8B-869D-2516AAD27C49}" srcOrd="11" destOrd="0" presId="urn:microsoft.com/office/officeart/2011/layout/HexagonRadial"/>
    <dgm:cxn modelId="{A13B5310-36FB-4937-BF8A-7246311043DC}" type="presParOf" srcId="{3B87D15A-CA85-4B8B-869D-2516AAD27C49}" destId="{E87378D9-03F8-4F7D-AAA1-72A2D0F64FAD}" srcOrd="0" destOrd="0" presId="urn:microsoft.com/office/officeart/2011/layout/HexagonRadial"/>
    <dgm:cxn modelId="{186A42B4-E042-42F4-9B71-07C08DEA7482}" type="presParOf" srcId="{335CF992-7195-4250-972A-77515F6886F0}" destId="{A8C7613C-CDBC-47B3-ACCE-2920D56E71A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4E0AD-1988-412A-A127-45F56283DB0D}">
      <dsp:nvSpPr>
        <dsp:cNvPr id="0" name=""/>
        <dsp:cNvSpPr/>
      </dsp:nvSpPr>
      <dsp:spPr>
        <a:xfrm>
          <a:off x="5057655" y="4400922"/>
          <a:ext cx="2076687" cy="207668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rgbClr val="594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361779" y="4705046"/>
        <a:ext cx="1468439" cy="1468439"/>
      </dsp:txXfrm>
    </dsp:sp>
    <dsp:sp modelId="{1261FBD3-FE62-4A72-A156-ADF1B0936C9A}">
      <dsp:nvSpPr>
        <dsp:cNvPr id="0" name=""/>
        <dsp:cNvSpPr/>
      </dsp:nvSpPr>
      <dsp:spPr>
        <a:xfrm rot="10800000">
          <a:off x="1238514" y="5143338"/>
          <a:ext cx="3609088" cy="591856"/>
        </a:xfrm>
        <a:prstGeom prst="leftArrow">
          <a:avLst>
            <a:gd name="adj1" fmla="val 60000"/>
            <a:gd name="adj2" fmla="val 50000"/>
          </a:avLst>
        </a:prstGeom>
        <a:solidFill>
          <a:srgbClr val="FFEC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13EA6-BC2F-47B4-B385-1E373D858E6A}">
      <dsp:nvSpPr>
        <dsp:cNvPr id="0" name=""/>
        <dsp:cNvSpPr/>
      </dsp:nvSpPr>
      <dsp:spPr>
        <a:xfrm>
          <a:off x="511673" y="4857793"/>
          <a:ext cx="1453681" cy="1162945"/>
        </a:xfrm>
        <a:prstGeom prst="roundRect">
          <a:avLst>
            <a:gd name="adj" fmla="val 10000"/>
          </a:avLst>
        </a:prstGeom>
        <a:solidFill>
          <a:srgbClr val="E6AF00"/>
        </a:solidFill>
        <a:ln w="12700" cap="flat" cmpd="sng" algn="ctr">
          <a:solidFill>
            <a:srgbClr val="594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>
                  <a:lumMod val="65000"/>
                  <a:lumOff val="35000"/>
                </a:schemeClr>
              </a:solidFill>
            </a:rPr>
            <a:t>Care Experience and Estrangement</a:t>
          </a:r>
        </a:p>
      </dsp:txBody>
      <dsp:txXfrm>
        <a:off x="545734" y="4891854"/>
        <a:ext cx="1385559" cy="1094823"/>
      </dsp:txXfrm>
    </dsp:sp>
    <dsp:sp modelId="{24C85D6F-BACC-4408-986B-FC685E4BB6DF}">
      <dsp:nvSpPr>
        <dsp:cNvPr id="0" name=""/>
        <dsp:cNvSpPr/>
      </dsp:nvSpPr>
      <dsp:spPr>
        <a:xfrm rot="12150000">
          <a:off x="1470905" y="3975028"/>
          <a:ext cx="3609088" cy="591856"/>
        </a:xfrm>
        <a:prstGeom prst="leftArrow">
          <a:avLst>
            <a:gd name="adj1" fmla="val 60000"/>
            <a:gd name="adj2" fmla="val 50000"/>
          </a:avLst>
        </a:prstGeom>
        <a:solidFill>
          <a:srgbClr val="FFEC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E9BE0-FEA4-4946-B6F4-512C09E9F5E8}">
      <dsp:nvSpPr>
        <dsp:cNvPr id="0" name=""/>
        <dsp:cNvSpPr/>
      </dsp:nvSpPr>
      <dsp:spPr>
        <a:xfrm>
          <a:off x="881427" y="2998914"/>
          <a:ext cx="1453681" cy="1162945"/>
        </a:xfrm>
        <a:prstGeom prst="roundRect">
          <a:avLst>
            <a:gd name="adj" fmla="val 10000"/>
          </a:avLst>
        </a:prstGeom>
        <a:solidFill>
          <a:srgbClr val="ECC044"/>
        </a:solidFill>
        <a:ln w="12700" cap="flat" cmpd="sng" algn="ctr">
          <a:solidFill>
            <a:srgbClr val="594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>
                  <a:lumMod val="65000"/>
                  <a:lumOff val="35000"/>
                </a:schemeClr>
              </a:solidFill>
            </a:rPr>
            <a:t>In a research community</a:t>
          </a:r>
        </a:p>
      </dsp:txBody>
      <dsp:txXfrm>
        <a:off x="915488" y="3032975"/>
        <a:ext cx="1385559" cy="1094823"/>
      </dsp:txXfrm>
    </dsp:sp>
    <dsp:sp modelId="{011E76A8-C093-42FC-BDBE-E3BF36837A6A}">
      <dsp:nvSpPr>
        <dsp:cNvPr id="0" name=""/>
        <dsp:cNvSpPr/>
      </dsp:nvSpPr>
      <dsp:spPr>
        <a:xfrm rot="13500000">
          <a:off x="2132699" y="2984583"/>
          <a:ext cx="3609088" cy="591856"/>
        </a:xfrm>
        <a:prstGeom prst="leftArrow">
          <a:avLst>
            <a:gd name="adj1" fmla="val 60000"/>
            <a:gd name="adj2" fmla="val 50000"/>
          </a:avLst>
        </a:prstGeom>
        <a:solidFill>
          <a:srgbClr val="FFEC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29DF3-45DC-4637-BDA3-05431CCBB4CD}">
      <dsp:nvSpPr>
        <dsp:cNvPr id="0" name=""/>
        <dsp:cNvSpPr/>
      </dsp:nvSpPr>
      <dsp:spPr>
        <a:xfrm>
          <a:off x="1934397" y="1423033"/>
          <a:ext cx="1453681" cy="11629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594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>
                  <a:lumMod val="65000"/>
                  <a:lumOff val="35000"/>
                </a:schemeClr>
              </a:solidFill>
            </a:rPr>
            <a:t>International Artists</a:t>
          </a:r>
        </a:p>
      </dsp:txBody>
      <dsp:txXfrm>
        <a:off x="1968458" y="1457094"/>
        <a:ext cx="1385559" cy="1094823"/>
      </dsp:txXfrm>
    </dsp:sp>
    <dsp:sp modelId="{4549FC27-3B80-49FD-AB0C-23F2853FD728}">
      <dsp:nvSpPr>
        <dsp:cNvPr id="0" name=""/>
        <dsp:cNvSpPr/>
      </dsp:nvSpPr>
      <dsp:spPr>
        <a:xfrm rot="14850000">
          <a:off x="3123145" y="2322788"/>
          <a:ext cx="3609088" cy="591856"/>
        </a:xfrm>
        <a:prstGeom prst="leftArrow">
          <a:avLst>
            <a:gd name="adj1" fmla="val 60000"/>
            <a:gd name="adj2" fmla="val 50000"/>
          </a:avLst>
        </a:prstGeom>
        <a:solidFill>
          <a:srgbClr val="FFEC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B6BB5-CE28-406F-8D98-01AF81B45A60}">
      <dsp:nvSpPr>
        <dsp:cNvPr id="0" name=""/>
        <dsp:cNvSpPr/>
      </dsp:nvSpPr>
      <dsp:spPr>
        <a:xfrm>
          <a:off x="3510279" y="370062"/>
          <a:ext cx="1453681" cy="1162945"/>
        </a:xfrm>
        <a:prstGeom prst="roundRect">
          <a:avLst>
            <a:gd name="adj" fmla="val 10000"/>
          </a:avLst>
        </a:prstGeom>
        <a:solidFill>
          <a:srgbClr val="E6AF00"/>
        </a:solidFill>
        <a:ln w="12700" cap="flat" cmpd="sng" algn="ctr">
          <a:solidFill>
            <a:srgbClr val="594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>
                  <a:lumMod val="65000"/>
                  <a:lumOff val="35000"/>
                </a:schemeClr>
              </a:solidFill>
            </a:rPr>
            <a:t>Anti-Racism</a:t>
          </a:r>
        </a:p>
      </dsp:txBody>
      <dsp:txXfrm>
        <a:off x="3544340" y="404123"/>
        <a:ext cx="1385559" cy="1094823"/>
      </dsp:txXfrm>
    </dsp:sp>
    <dsp:sp modelId="{892DA229-605B-45DA-A746-C5079516A624}">
      <dsp:nvSpPr>
        <dsp:cNvPr id="0" name=""/>
        <dsp:cNvSpPr/>
      </dsp:nvSpPr>
      <dsp:spPr>
        <a:xfrm rot="16200000">
          <a:off x="4291455" y="2090397"/>
          <a:ext cx="3609088" cy="591856"/>
        </a:xfrm>
        <a:prstGeom prst="leftArrow">
          <a:avLst>
            <a:gd name="adj1" fmla="val 60000"/>
            <a:gd name="adj2" fmla="val 50000"/>
          </a:avLst>
        </a:prstGeom>
        <a:solidFill>
          <a:srgbClr val="FFEC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E99C2-245D-476E-B1B0-F51E5069695D}">
      <dsp:nvSpPr>
        <dsp:cNvPr id="0" name=""/>
        <dsp:cNvSpPr/>
      </dsp:nvSpPr>
      <dsp:spPr>
        <a:xfrm>
          <a:off x="5369158" y="308"/>
          <a:ext cx="1453681" cy="1162945"/>
        </a:xfrm>
        <a:prstGeom prst="roundRect">
          <a:avLst>
            <a:gd name="adj" fmla="val 10000"/>
          </a:avLst>
        </a:prstGeom>
        <a:solidFill>
          <a:srgbClr val="F4C43C"/>
        </a:solidFill>
        <a:ln w="12700" cap="flat" cmpd="sng" algn="ctr">
          <a:solidFill>
            <a:srgbClr val="594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>
                  <a:lumMod val="65000"/>
                  <a:lumOff val="35000"/>
                </a:schemeClr>
              </a:solidFill>
            </a:rPr>
            <a:t>Consent</a:t>
          </a:r>
        </a:p>
      </dsp:txBody>
      <dsp:txXfrm>
        <a:off x="5403219" y="34369"/>
        <a:ext cx="1385559" cy="1094823"/>
      </dsp:txXfrm>
    </dsp:sp>
    <dsp:sp modelId="{26DECE72-7DB9-4E75-A258-6D0615B363D6}">
      <dsp:nvSpPr>
        <dsp:cNvPr id="0" name=""/>
        <dsp:cNvSpPr/>
      </dsp:nvSpPr>
      <dsp:spPr>
        <a:xfrm rot="17550000">
          <a:off x="5459765" y="2322788"/>
          <a:ext cx="3609088" cy="591856"/>
        </a:xfrm>
        <a:prstGeom prst="leftArrow">
          <a:avLst>
            <a:gd name="adj1" fmla="val 60000"/>
            <a:gd name="adj2" fmla="val 50000"/>
          </a:avLst>
        </a:prstGeom>
        <a:solidFill>
          <a:srgbClr val="FFEC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209C6-0E7D-43FF-8BD2-492C592DD3B8}">
      <dsp:nvSpPr>
        <dsp:cNvPr id="0" name=""/>
        <dsp:cNvSpPr/>
      </dsp:nvSpPr>
      <dsp:spPr>
        <a:xfrm>
          <a:off x="7228037" y="370062"/>
          <a:ext cx="1453681" cy="1162945"/>
        </a:xfrm>
        <a:prstGeom prst="roundRect">
          <a:avLst>
            <a:gd name="adj" fmla="val 10000"/>
          </a:avLst>
        </a:prstGeom>
        <a:solidFill>
          <a:srgbClr val="F6BB00"/>
        </a:solidFill>
        <a:ln w="12700" cap="flat" cmpd="sng" algn="ctr">
          <a:solidFill>
            <a:srgbClr val="594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>
                  <a:lumMod val="65000"/>
                  <a:lumOff val="35000"/>
                </a:schemeClr>
              </a:solidFill>
            </a:rPr>
            <a:t>Online Learning</a:t>
          </a:r>
        </a:p>
      </dsp:txBody>
      <dsp:txXfrm>
        <a:off x="7262098" y="404123"/>
        <a:ext cx="1385559" cy="1094823"/>
      </dsp:txXfrm>
    </dsp:sp>
    <dsp:sp modelId="{D01F2F8B-8190-4DB6-816A-5BF2A7F1B876}">
      <dsp:nvSpPr>
        <dsp:cNvPr id="0" name=""/>
        <dsp:cNvSpPr/>
      </dsp:nvSpPr>
      <dsp:spPr>
        <a:xfrm rot="18900000">
          <a:off x="6450210" y="2984583"/>
          <a:ext cx="3609088" cy="591856"/>
        </a:xfrm>
        <a:prstGeom prst="leftArrow">
          <a:avLst>
            <a:gd name="adj1" fmla="val 60000"/>
            <a:gd name="adj2" fmla="val 50000"/>
          </a:avLst>
        </a:prstGeom>
        <a:solidFill>
          <a:srgbClr val="FFEC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34FB9-9302-407E-A844-97DD2863DF55}">
      <dsp:nvSpPr>
        <dsp:cNvPr id="0" name=""/>
        <dsp:cNvSpPr/>
      </dsp:nvSpPr>
      <dsp:spPr>
        <a:xfrm>
          <a:off x="8803919" y="1423033"/>
          <a:ext cx="1453681" cy="1162945"/>
        </a:xfrm>
        <a:prstGeom prst="roundRect">
          <a:avLst>
            <a:gd name="adj" fmla="val 10000"/>
          </a:avLst>
        </a:prstGeom>
        <a:solidFill>
          <a:srgbClr val="F0CC66"/>
        </a:solidFill>
        <a:ln w="12700" cap="flat" cmpd="sng" algn="ctr">
          <a:solidFill>
            <a:srgbClr val="594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>
                  <a:lumMod val="65000"/>
                  <a:lumOff val="35000"/>
                </a:schemeClr>
              </a:solidFill>
            </a:rPr>
            <a:t>Artist Development</a:t>
          </a:r>
        </a:p>
      </dsp:txBody>
      <dsp:txXfrm>
        <a:off x="8837980" y="1457094"/>
        <a:ext cx="1385559" cy="1094823"/>
      </dsp:txXfrm>
    </dsp:sp>
    <dsp:sp modelId="{C27C65A6-EC68-4C94-88AE-18F9B9721F08}">
      <dsp:nvSpPr>
        <dsp:cNvPr id="0" name=""/>
        <dsp:cNvSpPr/>
      </dsp:nvSpPr>
      <dsp:spPr>
        <a:xfrm rot="20250000">
          <a:off x="7112004" y="3975028"/>
          <a:ext cx="3609088" cy="591856"/>
        </a:xfrm>
        <a:prstGeom prst="leftArrow">
          <a:avLst>
            <a:gd name="adj1" fmla="val 60000"/>
            <a:gd name="adj2" fmla="val 50000"/>
          </a:avLst>
        </a:prstGeom>
        <a:solidFill>
          <a:srgbClr val="FFEC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4A1FC-3FD1-4CEA-847D-9DB26541B9EE}">
      <dsp:nvSpPr>
        <dsp:cNvPr id="0" name=""/>
        <dsp:cNvSpPr/>
      </dsp:nvSpPr>
      <dsp:spPr>
        <a:xfrm>
          <a:off x="9856889" y="2998914"/>
          <a:ext cx="1453681" cy="1162945"/>
        </a:xfrm>
        <a:prstGeom prst="roundRect">
          <a:avLst>
            <a:gd name="adj" fmla="val 10000"/>
          </a:avLst>
        </a:prstGeom>
        <a:solidFill>
          <a:srgbClr val="F6BB00"/>
        </a:solidFill>
        <a:ln w="12700" cap="flat" cmpd="sng" algn="ctr">
          <a:solidFill>
            <a:srgbClr val="594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>
                  <a:lumMod val="65000"/>
                  <a:lumOff val="35000"/>
                </a:schemeClr>
              </a:solidFill>
            </a:rPr>
            <a:t>Neurodiversity</a:t>
          </a:r>
        </a:p>
      </dsp:txBody>
      <dsp:txXfrm>
        <a:off x="9890950" y="3032975"/>
        <a:ext cx="1385559" cy="1094823"/>
      </dsp:txXfrm>
    </dsp:sp>
    <dsp:sp modelId="{A8AF573D-288A-4529-987B-6FBCB988497D}">
      <dsp:nvSpPr>
        <dsp:cNvPr id="0" name=""/>
        <dsp:cNvSpPr/>
      </dsp:nvSpPr>
      <dsp:spPr>
        <a:xfrm>
          <a:off x="7344396" y="5143338"/>
          <a:ext cx="3609088" cy="591856"/>
        </a:xfrm>
        <a:prstGeom prst="leftArrow">
          <a:avLst>
            <a:gd name="adj1" fmla="val 60000"/>
            <a:gd name="adj2" fmla="val 50000"/>
          </a:avLst>
        </a:prstGeom>
        <a:solidFill>
          <a:srgbClr val="FFEC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08DE7-E085-4128-AC4A-1EF2AF2F5416}">
      <dsp:nvSpPr>
        <dsp:cNvPr id="0" name=""/>
        <dsp:cNvSpPr/>
      </dsp:nvSpPr>
      <dsp:spPr>
        <a:xfrm>
          <a:off x="10226644" y="4857793"/>
          <a:ext cx="1453681" cy="1162945"/>
        </a:xfrm>
        <a:prstGeom prst="roundRect">
          <a:avLst>
            <a:gd name="adj" fmla="val 10000"/>
          </a:avLst>
        </a:prstGeom>
        <a:solidFill>
          <a:srgbClr val="E6AF00"/>
        </a:solidFill>
        <a:ln w="12700" cap="flat" cmpd="sng" algn="ctr">
          <a:solidFill>
            <a:srgbClr val="594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>
                  <a:lumMod val="65000"/>
                  <a:lumOff val="35000"/>
                </a:schemeClr>
              </a:solidFill>
            </a:rPr>
            <a:t>Coaching</a:t>
          </a:r>
        </a:p>
      </dsp:txBody>
      <dsp:txXfrm>
        <a:off x="10260705" y="4891854"/>
        <a:ext cx="1385559" cy="1094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4E0AD-1988-412A-A127-45F56283DB0D}">
      <dsp:nvSpPr>
        <dsp:cNvPr id="0" name=""/>
        <dsp:cNvSpPr/>
      </dsp:nvSpPr>
      <dsp:spPr>
        <a:xfrm>
          <a:off x="5057655" y="4400922"/>
          <a:ext cx="2076687" cy="207668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rgbClr val="594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361779" y="4705046"/>
        <a:ext cx="1468439" cy="1468439"/>
      </dsp:txXfrm>
    </dsp:sp>
    <dsp:sp modelId="{1261FBD3-FE62-4A72-A156-ADF1B0936C9A}">
      <dsp:nvSpPr>
        <dsp:cNvPr id="0" name=""/>
        <dsp:cNvSpPr/>
      </dsp:nvSpPr>
      <dsp:spPr>
        <a:xfrm rot="10800000">
          <a:off x="1238514" y="5143338"/>
          <a:ext cx="3609088" cy="591856"/>
        </a:xfrm>
        <a:prstGeom prst="leftArrow">
          <a:avLst>
            <a:gd name="adj1" fmla="val 60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13EA6-BC2F-47B4-B385-1E373D858E6A}">
      <dsp:nvSpPr>
        <dsp:cNvPr id="0" name=""/>
        <dsp:cNvSpPr/>
      </dsp:nvSpPr>
      <dsp:spPr>
        <a:xfrm>
          <a:off x="511673" y="4857793"/>
          <a:ext cx="1453681" cy="11629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45734" y="4891854"/>
        <a:ext cx="1385559" cy="1094823"/>
      </dsp:txXfrm>
    </dsp:sp>
    <dsp:sp modelId="{24C85D6F-BACC-4408-986B-FC685E4BB6DF}">
      <dsp:nvSpPr>
        <dsp:cNvPr id="0" name=""/>
        <dsp:cNvSpPr/>
      </dsp:nvSpPr>
      <dsp:spPr>
        <a:xfrm rot="12150000">
          <a:off x="1470905" y="3975028"/>
          <a:ext cx="3609088" cy="591856"/>
        </a:xfrm>
        <a:prstGeom prst="leftArrow">
          <a:avLst>
            <a:gd name="adj1" fmla="val 60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E9BE0-FEA4-4946-B6F4-512C09E9F5E8}">
      <dsp:nvSpPr>
        <dsp:cNvPr id="0" name=""/>
        <dsp:cNvSpPr/>
      </dsp:nvSpPr>
      <dsp:spPr>
        <a:xfrm>
          <a:off x="881427" y="2998914"/>
          <a:ext cx="1453681" cy="11629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915488" y="3032975"/>
        <a:ext cx="1385559" cy="1094823"/>
      </dsp:txXfrm>
    </dsp:sp>
    <dsp:sp modelId="{011E76A8-C093-42FC-BDBE-E3BF36837A6A}">
      <dsp:nvSpPr>
        <dsp:cNvPr id="0" name=""/>
        <dsp:cNvSpPr/>
      </dsp:nvSpPr>
      <dsp:spPr>
        <a:xfrm rot="13500000">
          <a:off x="2132699" y="2984583"/>
          <a:ext cx="3609088" cy="591856"/>
        </a:xfrm>
        <a:prstGeom prst="leftArrow">
          <a:avLst>
            <a:gd name="adj1" fmla="val 60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29DF3-45DC-4637-BDA3-05431CCBB4CD}">
      <dsp:nvSpPr>
        <dsp:cNvPr id="0" name=""/>
        <dsp:cNvSpPr/>
      </dsp:nvSpPr>
      <dsp:spPr>
        <a:xfrm>
          <a:off x="1934397" y="1423033"/>
          <a:ext cx="1453681" cy="11629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968458" y="1457094"/>
        <a:ext cx="1385559" cy="1094823"/>
      </dsp:txXfrm>
    </dsp:sp>
    <dsp:sp modelId="{4549FC27-3B80-49FD-AB0C-23F2853FD728}">
      <dsp:nvSpPr>
        <dsp:cNvPr id="0" name=""/>
        <dsp:cNvSpPr/>
      </dsp:nvSpPr>
      <dsp:spPr>
        <a:xfrm rot="14850000">
          <a:off x="3123145" y="2322788"/>
          <a:ext cx="3609088" cy="591856"/>
        </a:xfrm>
        <a:prstGeom prst="leftArrow">
          <a:avLst>
            <a:gd name="adj1" fmla="val 60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B6BB5-CE28-406F-8D98-01AF81B45A60}">
      <dsp:nvSpPr>
        <dsp:cNvPr id="0" name=""/>
        <dsp:cNvSpPr/>
      </dsp:nvSpPr>
      <dsp:spPr>
        <a:xfrm>
          <a:off x="3510279" y="370062"/>
          <a:ext cx="1453681" cy="11629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544340" y="404123"/>
        <a:ext cx="1385559" cy="1094823"/>
      </dsp:txXfrm>
    </dsp:sp>
    <dsp:sp modelId="{892DA229-605B-45DA-A746-C5079516A624}">
      <dsp:nvSpPr>
        <dsp:cNvPr id="0" name=""/>
        <dsp:cNvSpPr/>
      </dsp:nvSpPr>
      <dsp:spPr>
        <a:xfrm rot="16200000">
          <a:off x="4291455" y="2090397"/>
          <a:ext cx="3609088" cy="591856"/>
        </a:xfrm>
        <a:prstGeom prst="leftArrow">
          <a:avLst>
            <a:gd name="adj1" fmla="val 60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E99C2-245D-476E-B1B0-F51E5069695D}">
      <dsp:nvSpPr>
        <dsp:cNvPr id="0" name=""/>
        <dsp:cNvSpPr/>
      </dsp:nvSpPr>
      <dsp:spPr>
        <a:xfrm>
          <a:off x="5369158" y="308"/>
          <a:ext cx="1453681" cy="11629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403219" y="34369"/>
        <a:ext cx="1385559" cy="1094823"/>
      </dsp:txXfrm>
    </dsp:sp>
    <dsp:sp modelId="{26DECE72-7DB9-4E75-A258-6D0615B363D6}">
      <dsp:nvSpPr>
        <dsp:cNvPr id="0" name=""/>
        <dsp:cNvSpPr/>
      </dsp:nvSpPr>
      <dsp:spPr>
        <a:xfrm rot="17550000">
          <a:off x="5459765" y="2322788"/>
          <a:ext cx="3609088" cy="59185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209C6-0E7D-43FF-8BD2-492C592DD3B8}">
      <dsp:nvSpPr>
        <dsp:cNvPr id="0" name=""/>
        <dsp:cNvSpPr/>
      </dsp:nvSpPr>
      <dsp:spPr>
        <a:xfrm>
          <a:off x="7228037" y="370062"/>
          <a:ext cx="1453681" cy="11629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7262098" y="404123"/>
        <a:ext cx="1385559" cy="1094823"/>
      </dsp:txXfrm>
    </dsp:sp>
    <dsp:sp modelId="{D01F2F8B-8190-4DB6-816A-5BF2A7F1B876}">
      <dsp:nvSpPr>
        <dsp:cNvPr id="0" name=""/>
        <dsp:cNvSpPr/>
      </dsp:nvSpPr>
      <dsp:spPr>
        <a:xfrm rot="18900000">
          <a:off x="6450210" y="2984583"/>
          <a:ext cx="3609088" cy="59185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34FB9-9302-407E-A844-97DD2863DF55}">
      <dsp:nvSpPr>
        <dsp:cNvPr id="0" name=""/>
        <dsp:cNvSpPr/>
      </dsp:nvSpPr>
      <dsp:spPr>
        <a:xfrm>
          <a:off x="8803919" y="1423033"/>
          <a:ext cx="1453681" cy="11629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837980" y="1457094"/>
        <a:ext cx="1385559" cy="1094823"/>
      </dsp:txXfrm>
    </dsp:sp>
    <dsp:sp modelId="{C27C65A6-EC68-4C94-88AE-18F9B9721F08}">
      <dsp:nvSpPr>
        <dsp:cNvPr id="0" name=""/>
        <dsp:cNvSpPr/>
      </dsp:nvSpPr>
      <dsp:spPr>
        <a:xfrm rot="20250000">
          <a:off x="7112004" y="3975028"/>
          <a:ext cx="3609088" cy="59185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4A1FC-3FD1-4CEA-847D-9DB26541B9EE}">
      <dsp:nvSpPr>
        <dsp:cNvPr id="0" name=""/>
        <dsp:cNvSpPr/>
      </dsp:nvSpPr>
      <dsp:spPr>
        <a:xfrm>
          <a:off x="9856889" y="2998914"/>
          <a:ext cx="1453681" cy="116294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890950" y="3032975"/>
        <a:ext cx="1385559" cy="1094823"/>
      </dsp:txXfrm>
    </dsp:sp>
    <dsp:sp modelId="{A8AF573D-288A-4529-987B-6FBCB988497D}">
      <dsp:nvSpPr>
        <dsp:cNvPr id="0" name=""/>
        <dsp:cNvSpPr/>
      </dsp:nvSpPr>
      <dsp:spPr>
        <a:xfrm>
          <a:off x="7344396" y="5143338"/>
          <a:ext cx="3609088" cy="591856"/>
        </a:xfrm>
        <a:prstGeom prst="leftArrow">
          <a:avLst>
            <a:gd name="adj1" fmla="val 60000"/>
            <a:gd name="adj2" fmla="val 50000"/>
          </a:avLst>
        </a:prstGeom>
        <a:solidFill>
          <a:srgbClr val="FFEC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08DE7-E085-4128-AC4A-1EF2AF2F5416}">
      <dsp:nvSpPr>
        <dsp:cNvPr id="0" name=""/>
        <dsp:cNvSpPr/>
      </dsp:nvSpPr>
      <dsp:spPr>
        <a:xfrm>
          <a:off x="10226644" y="4857793"/>
          <a:ext cx="1453681" cy="1162945"/>
        </a:xfrm>
        <a:prstGeom prst="roundRect">
          <a:avLst>
            <a:gd name="adj" fmla="val 10000"/>
          </a:avLst>
        </a:prstGeom>
        <a:solidFill>
          <a:srgbClr val="E6AF00"/>
        </a:solidFill>
        <a:ln w="12700" cap="flat" cmpd="sng" algn="ctr">
          <a:solidFill>
            <a:srgbClr val="5941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>
                  <a:lumMod val="65000"/>
                  <a:lumOff val="35000"/>
                </a:schemeClr>
              </a:solidFill>
            </a:rPr>
            <a:t>Coaching</a:t>
          </a:r>
        </a:p>
      </dsp:txBody>
      <dsp:txXfrm>
        <a:off x="10260705" y="4891854"/>
        <a:ext cx="1385559" cy="1094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18144-FDA6-4956-82D8-0C06EFBD04A4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16310-4229-4DBD-B4EB-7265149A8539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solidFill>
          <a:srgbClr val="FEF8E8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1812686" y="458020"/>
        <a:ext cx="1955852" cy="1955852"/>
      </dsp:txXfrm>
    </dsp:sp>
    <dsp:sp modelId="{9ACEE102-7BC6-449E-AE89-B164982683E3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solidFill>
          <a:srgbClr val="E4D8B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4359460" y="458020"/>
        <a:ext cx="1955852" cy="1955852"/>
      </dsp:txXfrm>
    </dsp:sp>
    <dsp:sp modelId="{545EA5B6-0F74-4B7C-B3D6-6C3ABC4168E4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solidFill>
          <a:srgbClr val="E4D8B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1812686" y="3004793"/>
        <a:ext cx="1955852" cy="1955852"/>
      </dsp:txXfrm>
    </dsp:sp>
    <dsp:sp modelId="{0E9D7E1A-FBA8-4E73-8F2A-3F24DB3616A0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solidFill>
          <a:srgbClr val="E4D8B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4359460" y="3004793"/>
        <a:ext cx="1955852" cy="1955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CF0D9-D991-4A21-B66A-AA12A7FB34E5}">
      <dsp:nvSpPr>
        <dsp:cNvPr id="0" name=""/>
        <dsp:cNvSpPr/>
      </dsp:nvSpPr>
      <dsp:spPr>
        <a:xfrm>
          <a:off x="4535904" y="2079439"/>
          <a:ext cx="2643058" cy="2286352"/>
        </a:xfrm>
        <a:prstGeom prst="hexagon">
          <a:avLst>
            <a:gd name="adj" fmla="val 28570"/>
            <a:gd name="vf" fmla="val 115470"/>
          </a:avLst>
        </a:prstGeom>
        <a:solidFill>
          <a:srgbClr val="F0CC66"/>
        </a:solidFill>
        <a:ln w="12700" cap="flat" cmpd="sng" algn="ctr">
          <a:solidFill>
            <a:srgbClr val="C898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973896" y="2458320"/>
        <a:ext cx="1767074" cy="1528590"/>
      </dsp:txXfrm>
    </dsp:sp>
    <dsp:sp modelId="{F621BCA1-94E3-40F5-89AC-5D0157309289}">
      <dsp:nvSpPr>
        <dsp:cNvPr id="0" name=""/>
        <dsp:cNvSpPr/>
      </dsp:nvSpPr>
      <dsp:spPr>
        <a:xfrm>
          <a:off x="6190966" y="985574"/>
          <a:ext cx="997218" cy="85923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5FA7B-323B-430C-A42C-4B70CEEA91F6}">
      <dsp:nvSpPr>
        <dsp:cNvPr id="0" name=""/>
        <dsp:cNvSpPr/>
      </dsp:nvSpPr>
      <dsp:spPr>
        <a:xfrm>
          <a:off x="4779368" y="0"/>
          <a:ext cx="2165967" cy="187381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rgbClr val="C898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5138315" y="310531"/>
        <a:ext cx="1448073" cy="1252754"/>
      </dsp:txXfrm>
    </dsp:sp>
    <dsp:sp modelId="{DBA1CEFD-5EC4-474D-92DA-68A6AA5391B7}">
      <dsp:nvSpPr>
        <dsp:cNvPr id="0" name=""/>
        <dsp:cNvSpPr/>
      </dsp:nvSpPr>
      <dsp:spPr>
        <a:xfrm>
          <a:off x="7354797" y="2591886"/>
          <a:ext cx="997218" cy="85923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C7862-CF48-4480-885F-F5FF39DB25AC}">
      <dsp:nvSpPr>
        <dsp:cNvPr id="0" name=""/>
        <dsp:cNvSpPr/>
      </dsp:nvSpPr>
      <dsp:spPr>
        <a:xfrm>
          <a:off x="6765811" y="1152522"/>
          <a:ext cx="2165967" cy="1873816"/>
        </a:xfrm>
        <a:prstGeom prst="hexagon">
          <a:avLst>
            <a:gd name="adj" fmla="val 28570"/>
            <a:gd name="vf" fmla="val 115470"/>
          </a:avLst>
        </a:prstGeom>
        <a:solidFill>
          <a:srgbClr val="E6AF00"/>
        </a:solidFill>
        <a:ln w="12700" cap="flat" cmpd="sng" algn="ctr">
          <a:solidFill>
            <a:srgbClr val="C898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7124758" y="1463053"/>
        <a:ext cx="1448073" cy="1252754"/>
      </dsp:txXfrm>
    </dsp:sp>
    <dsp:sp modelId="{5B7D18EE-0200-4169-B66E-FAF811AAF49E}">
      <dsp:nvSpPr>
        <dsp:cNvPr id="0" name=""/>
        <dsp:cNvSpPr/>
      </dsp:nvSpPr>
      <dsp:spPr>
        <a:xfrm>
          <a:off x="6546325" y="4405111"/>
          <a:ext cx="997218" cy="85923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94A22-1322-4A5C-9E3A-4953323C32C9}">
      <dsp:nvSpPr>
        <dsp:cNvPr id="0" name=""/>
        <dsp:cNvSpPr/>
      </dsp:nvSpPr>
      <dsp:spPr>
        <a:xfrm>
          <a:off x="6765811" y="3418248"/>
          <a:ext cx="2165967" cy="1873816"/>
        </a:xfrm>
        <a:prstGeom prst="hexagon">
          <a:avLst>
            <a:gd name="adj" fmla="val 28570"/>
            <a:gd name="vf" fmla="val 115470"/>
          </a:avLst>
        </a:prstGeom>
        <a:solidFill>
          <a:srgbClr val="F4C43C"/>
        </a:solidFill>
        <a:ln w="12700" cap="flat" cmpd="sng" algn="ctr">
          <a:solidFill>
            <a:srgbClr val="C898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7124758" y="3728779"/>
        <a:ext cx="1448073" cy="1252754"/>
      </dsp:txXfrm>
    </dsp:sp>
    <dsp:sp modelId="{06F8D062-F30B-4247-A55C-4653E07A6D7F}">
      <dsp:nvSpPr>
        <dsp:cNvPr id="0" name=""/>
        <dsp:cNvSpPr/>
      </dsp:nvSpPr>
      <dsp:spPr>
        <a:xfrm>
          <a:off x="4540823" y="4593331"/>
          <a:ext cx="997218" cy="85923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75BEE-44A1-4258-822A-B1110A861281}">
      <dsp:nvSpPr>
        <dsp:cNvPr id="0" name=""/>
        <dsp:cNvSpPr/>
      </dsp:nvSpPr>
      <dsp:spPr>
        <a:xfrm>
          <a:off x="4779368" y="4572059"/>
          <a:ext cx="2165967" cy="1873816"/>
        </a:xfrm>
        <a:prstGeom prst="hexagon">
          <a:avLst>
            <a:gd name="adj" fmla="val 28570"/>
            <a:gd name="vf" fmla="val 115470"/>
          </a:avLst>
        </a:prstGeom>
        <a:solidFill>
          <a:srgbClr val="F6BB00"/>
        </a:solidFill>
        <a:ln w="12700" cap="flat" cmpd="sng" algn="ctr">
          <a:solidFill>
            <a:srgbClr val="C898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5138315" y="4882590"/>
        <a:ext cx="1448073" cy="1252754"/>
      </dsp:txXfrm>
    </dsp:sp>
    <dsp:sp modelId="{E87378D9-03F8-4F7D-AAA1-72A2D0F64FAD}">
      <dsp:nvSpPr>
        <dsp:cNvPr id="0" name=""/>
        <dsp:cNvSpPr/>
      </dsp:nvSpPr>
      <dsp:spPr>
        <a:xfrm>
          <a:off x="3357933" y="2987663"/>
          <a:ext cx="997218" cy="85923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9C871-E2AF-43D5-A098-402C9AD37B42}">
      <dsp:nvSpPr>
        <dsp:cNvPr id="0" name=""/>
        <dsp:cNvSpPr/>
      </dsp:nvSpPr>
      <dsp:spPr>
        <a:xfrm>
          <a:off x="2783702" y="3419537"/>
          <a:ext cx="2165967" cy="1873816"/>
        </a:xfrm>
        <a:prstGeom prst="hexagon">
          <a:avLst>
            <a:gd name="adj" fmla="val 28570"/>
            <a:gd name="vf" fmla="val 115470"/>
          </a:avLst>
        </a:prstGeom>
        <a:solidFill>
          <a:srgbClr val="E6AF00"/>
        </a:solidFill>
        <a:ln w="12700" cap="flat" cmpd="sng" algn="ctr">
          <a:solidFill>
            <a:srgbClr val="C898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142649" y="3730068"/>
        <a:ext cx="1448073" cy="1252754"/>
      </dsp:txXfrm>
    </dsp:sp>
    <dsp:sp modelId="{A8C7613C-CDBC-47B3-ACCE-2920D56E71A7}">
      <dsp:nvSpPr>
        <dsp:cNvPr id="0" name=""/>
        <dsp:cNvSpPr/>
      </dsp:nvSpPr>
      <dsp:spPr>
        <a:xfrm>
          <a:off x="2783702" y="1149944"/>
          <a:ext cx="2165967" cy="1873816"/>
        </a:xfrm>
        <a:prstGeom prst="hexagon">
          <a:avLst>
            <a:gd name="adj" fmla="val 28570"/>
            <a:gd name="vf" fmla="val 115470"/>
          </a:avLst>
        </a:prstGeom>
        <a:solidFill>
          <a:srgbClr val="ECC044"/>
        </a:solidFill>
        <a:ln w="12700" cap="flat" cmpd="sng" algn="ctr">
          <a:solidFill>
            <a:srgbClr val="C898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142649" y="1460475"/>
        <a:ext cx="1448073" cy="1252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9F09F-6D73-4085-8AB0-E9A9B069FE0C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FACAB-966A-4F86-912B-A6411B82E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7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0F663-F0C6-41F4-A492-D815D6EFB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57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0F663-F0C6-41F4-A492-D815D6EFB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1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0F663-F0C6-41F4-A492-D815D6EFB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27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0F663-F0C6-41F4-A492-D815D6EFB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12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0F663-F0C6-41F4-A492-D815D6EFB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432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0F663-F0C6-41F4-A492-D815D6EFB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71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0F663-F0C6-41F4-A492-D815D6EFBB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84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52D69-E3A6-4C36-BAA7-D131C07EFA8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483EC-0A7E-4B6E-85C6-CE13718898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6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52D69-E3A6-4C36-BAA7-D131C07EFA8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483EC-0A7E-4B6E-85C6-CE13718898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8022E-1F45-4E57-A7C1-6CD5FFCAFDA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09D3C-0ABF-497F-8EE3-8580BE304D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6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8E160-E2FB-43E7-9251-46CFDE1FBC7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7557A-CFDB-442B-95A2-F950154AAA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3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35095"/>
            <a:ext cx="10515600" cy="2308155"/>
          </a:xfrm>
        </p:spPr>
        <p:txBody>
          <a:bodyPr anchor="b"/>
          <a:lstStyle>
            <a:lvl1pPr algn="ctr">
              <a:defRPr sz="6000"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14751"/>
            <a:ext cx="10515600" cy="150018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9979E-0392-A045-9AD8-6A00A424CCC1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/>
                <a:sym typeface="DengXian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/>
              <a:sym typeface="DengXi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/>
              <a:sym typeface="DengXi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103F22-7CF2-8841-9164-EB2A60AC8AD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engXian"/>
                <a:ea typeface="DengXian"/>
                <a:sym typeface="DengXian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engXian"/>
              <a:ea typeface="DengXian"/>
              <a:sym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1832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52D69-E3A6-4C36-BAA7-D131C07EFA85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83EC-0A7E-4B6E-85C6-CE1371889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76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8022E-1F45-4E57-A7C1-6CD5FFCAFDA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09D3C-0ABF-497F-8EE3-8580BE304D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2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E160-E2FB-43E7-9251-46CFDE1FBC79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557A-CFDB-442B-95A2-F950154AA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7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9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hildcareta.acf.hhs.gov/systemsbuilding/systems-guides/leadership/leading-ourselves/scarf-model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presencing.org/resource/tools/case-clinic-related-do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ositivepsychology.com/sailboat-metaphor/" TargetMode="External"/><Relationship Id="rId5" Type="http://schemas.openxmlformats.org/officeDocument/2006/relationships/hyperlink" Target="https://coachcampus.com/coach-portfolios/coaching-models/lea-weyermann-lozar-star/" TargetMode="External"/><Relationship Id="rId4" Type="http://schemas.openxmlformats.org/officeDocument/2006/relationships/hyperlink" Target="http://www.vlebooks.com/vleweb/product/openreader?id=RCScotland&amp;isbn=978033522955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.Davidson@rcs.ac.uk" TargetMode="External"/><Relationship Id="rId2" Type="http://schemas.openxmlformats.org/officeDocument/2006/relationships/hyperlink" Target="mailto:.Mackay@rcs.ac.u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cademy.ac.uk/knowledge-hub/heutagog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A654-6707-4F49-BE03-74053165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35095"/>
            <a:ext cx="10515600" cy="2308155"/>
          </a:xfrm>
        </p:spPr>
        <p:txBody>
          <a:bodyPr/>
          <a:lstStyle/>
          <a:p>
            <a:r>
              <a:rPr lang="en-US" dirty="0"/>
              <a:t>RCS – Coaching Resilience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FB76D-0B79-D04E-B0AD-F10B00928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Jamie Mackay and Ken Davidson</a:t>
            </a:r>
          </a:p>
        </p:txBody>
      </p:sp>
    </p:spTree>
    <p:extLst>
      <p:ext uri="{BB962C8B-B14F-4D97-AF65-F5344CB8AC3E}">
        <p14:creationId xmlns:p14="http://schemas.microsoft.com/office/powerpoint/2010/main" val="11012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1E0D043-E2A4-BC78-0453-70CDAB4DC665}"/>
              </a:ext>
            </a:extLst>
          </p:cNvPr>
          <p:cNvSpPr txBox="1"/>
          <p:nvPr/>
        </p:nvSpPr>
        <p:spPr>
          <a:xfrm>
            <a:off x="207878" y="81294"/>
            <a:ext cx="224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Coaching Models</a:t>
            </a:r>
            <a:r>
              <a:rPr kumimoji="0" lang="en-GB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Explored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F3F253D-B053-18C7-D297-EEF0D34FF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000526"/>
              </p:ext>
            </p:extLst>
          </p:nvPr>
        </p:nvGraphicFramePr>
        <p:xfrm>
          <a:off x="90152" y="206062"/>
          <a:ext cx="11715482" cy="644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30DC081-F5D3-648F-CC05-E948D21C6D0F}"/>
              </a:ext>
            </a:extLst>
          </p:cNvPr>
          <p:cNvSpPr txBox="1"/>
          <p:nvPr/>
        </p:nvSpPr>
        <p:spPr>
          <a:xfrm>
            <a:off x="4978887" y="727624"/>
            <a:ext cx="193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5843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584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B5D66D-CE1B-D533-5882-B4F207C971FB}"/>
              </a:ext>
            </a:extLst>
          </p:cNvPr>
          <p:cNvSpPr txBox="1"/>
          <p:nvPr/>
        </p:nvSpPr>
        <p:spPr>
          <a:xfrm>
            <a:off x="7026627" y="1637847"/>
            <a:ext cx="193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5843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584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Study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F4C1F1-7E5B-05E8-2872-369893C57074}"/>
              </a:ext>
            </a:extLst>
          </p:cNvPr>
          <p:cNvSpPr txBox="1"/>
          <p:nvPr/>
        </p:nvSpPr>
        <p:spPr>
          <a:xfrm>
            <a:off x="7015610" y="4247927"/>
            <a:ext cx="193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5843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584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SCARF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4EC7C6-5841-807C-4F84-42B5320BE4D2}"/>
              </a:ext>
            </a:extLst>
          </p:cNvPr>
          <p:cNvSpPr txBox="1"/>
          <p:nvPr/>
        </p:nvSpPr>
        <p:spPr>
          <a:xfrm>
            <a:off x="4877601" y="2760599"/>
            <a:ext cx="214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5843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584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Principles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0C046C-3CDF-1370-A0EB-645BF866E461}"/>
              </a:ext>
            </a:extLst>
          </p:cNvPr>
          <p:cNvSpPr txBox="1"/>
          <p:nvPr/>
        </p:nvSpPr>
        <p:spPr>
          <a:xfrm>
            <a:off x="4978887" y="5164611"/>
            <a:ext cx="193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5843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584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Focused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43B154-5B58-B9DC-6E56-6636CBE30F5E}"/>
              </a:ext>
            </a:extLst>
          </p:cNvPr>
          <p:cNvSpPr txBox="1"/>
          <p:nvPr/>
        </p:nvSpPr>
        <p:spPr>
          <a:xfrm>
            <a:off x="3018841" y="1939585"/>
            <a:ext cx="193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5843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584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Sailboat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C6EE1C-0795-0AAB-7375-096201CBE1CF}"/>
              </a:ext>
            </a:extLst>
          </p:cNvPr>
          <p:cNvSpPr txBox="1"/>
          <p:nvPr/>
        </p:nvSpPr>
        <p:spPr>
          <a:xfrm>
            <a:off x="3018841" y="4247926"/>
            <a:ext cx="193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5843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584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</a:t>
            </a:r>
          </a:p>
        </p:txBody>
      </p:sp>
    </p:spTree>
    <p:extLst>
      <p:ext uri="{BB962C8B-B14F-4D97-AF65-F5344CB8AC3E}">
        <p14:creationId xmlns:p14="http://schemas.microsoft.com/office/powerpoint/2010/main" val="39772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32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55DA4607-5444-D8FE-06BA-C7A4BADCFA80}"/>
              </a:ext>
            </a:extLst>
          </p:cNvPr>
          <p:cNvSpPr txBox="1"/>
          <p:nvPr/>
        </p:nvSpPr>
        <p:spPr>
          <a:xfrm>
            <a:off x="3621434" y="301632"/>
            <a:ext cx="494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Plan for Year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7900A-F772-0680-94B1-A9E9FC6D142A}"/>
              </a:ext>
            </a:extLst>
          </p:cNvPr>
          <p:cNvSpPr txBox="1"/>
          <p:nvPr/>
        </p:nvSpPr>
        <p:spPr>
          <a:xfrm>
            <a:off x="1988552" y="2151727"/>
            <a:ext cx="72628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Developing Coaching Practice</a:t>
            </a:r>
          </a:p>
          <a:p>
            <a:pPr marL="571500" lvl="0" indent="-571500"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Participants' Experience</a:t>
            </a:r>
            <a:endParaRPr lang="en-GB" sz="4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71500" lvl="0" indent="-571500"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Year 3 Survey</a:t>
            </a:r>
            <a:endParaRPr lang="en-GB" sz="4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71500" lvl="0" indent="-571500"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Future Challenges</a:t>
            </a:r>
            <a:endParaRPr lang="en-GB" sz="4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255FAC0-4584-5429-F963-D120A206804E}"/>
              </a:ext>
            </a:extLst>
          </p:cNvPr>
          <p:cNvSpPr/>
          <p:nvPr/>
        </p:nvSpPr>
        <p:spPr>
          <a:xfrm>
            <a:off x="3272522" y="507434"/>
            <a:ext cx="5847031" cy="5843132"/>
          </a:xfrm>
          <a:prstGeom prst="ellipse">
            <a:avLst/>
          </a:prstGeom>
          <a:solidFill>
            <a:srgbClr val="FDF2CB">
              <a:alpha val="63137"/>
            </a:srgbClr>
          </a:solidFill>
          <a:ln>
            <a:solidFill>
              <a:srgbClr val="8167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14C9C6-F889-7E67-E89A-117C73B66A56}"/>
              </a:ext>
            </a:extLst>
          </p:cNvPr>
          <p:cNvCxnSpPr>
            <a:cxnSpLocks/>
            <a:stCxn id="4" idx="0"/>
          </p:cNvCxnSpPr>
          <p:nvPr/>
        </p:nvCxnSpPr>
        <p:spPr>
          <a:xfrm flipH="1">
            <a:off x="6195621" y="507434"/>
            <a:ext cx="417" cy="2921566"/>
          </a:xfrm>
          <a:prstGeom prst="line">
            <a:avLst/>
          </a:prstGeom>
          <a:ln w="19050">
            <a:solidFill>
              <a:srgbClr val="816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C04048-AC5B-7199-BD4F-7DEA91F2B956}"/>
              </a:ext>
            </a:extLst>
          </p:cNvPr>
          <p:cNvCxnSpPr>
            <a:cxnSpLocks/>
          </p:cNvCxnSpPr>
          <p:nvPr/>
        </p:nvCxnSpPr>
        <p:spPr>
          <a:xfrm flipH="1">
            <a:off x="6195621" y="2515523"/>
            <a:ext cx="2805161" cy="913477"/>
          </a:xfrm>
          <a:prstGeom prst="line">
            <a:avLst/>
          </a:prstGeom>
          <a:ln w="19050">
            <a:solidFill>
              <a:srgbClr val="816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C37784-60BF-FB07-394A-E41C8B2B5D7E}"/>
              </a:ext>
            </a:extLst>
          </p:cNvPr>
          <p:cNvCxnSpPr>
            <a:cxnSpLocks/>
          </p:cNvCxnSpPr>
          <p:nvPr/>
        </p:nvCxnSpPr>
        <p:spPr>
          <a:xfrm flipH="1">
            <a:off x="4454515" y="3424186"/>
            <a:ext cx="1756530" cy="2348654"/>
          </a:xfrm>
          <a:prstGeom prst="line">
            <a:avLst/>
          </a:prstGeom>
          <a:ln w="19050">
            <a:solidFill>
              <a:srgbClr val="816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99F0DF-68F4-2DB2-7303-FEA4BE0ADD06}"/>
              </a:ext>
            </a:extLst>
          </p:cNvPr>
          <p:cNvCxnSpPr>
            <a:cxnSpLocks/>
          </p:cNvCxnSpPr>
          <p:nvPr/>
        </p:nvCxnSpPr>
        <p:spPr>
          <a:xfrm flipH="1" flipV="1">
            <a:off x="6195621" y="3451035"/>
            <a:ext cx="1752627" cy="2361108"/>
          </a:xfrm>
          <a:prstGeom prst="line">
            <a:avLst/>
          </a:prstGeom>
          <a:ln w="19050">
            <a:solidFill>
              <a:srgbClr val="816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6692CE-CDA8-D0AE-597E-1D8C4349A61D}"/>
              </a:ext>
            </a:extLst>
          </p:cNvPr>
          <p:cNvCxnSpPr>
            <a:cxnSpLocks/>
          </p:cNvCxnSpPr>
          <p:nvPr/>
        </p:nvCxnSpPr>
        <p:spPr>
          <a:xfrm flipH="1" flipV="1">
            <a:off x="3398172" y="2556128"/>
            <a:ext cx="2812682" cy="894907"/>
          </a:xfrm>
          <a:prstGeom prst="line">
            <a:avLst/>
          </a:prstGeom>
          <a:ln w="19050">
            <a:solidFill>
              <a:srgbClr val="816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0795D18-CA2B-F675-D193-3AA202BD7A1E}"/>
              </a:ext>
            </a:extLst>
          </p:cNvPr>
          <p:cNvSpPr/>
          <p:nvPr/>
        </p:nvSpPr>
        <p:spPr>
          <a:xfrm>
            <a:off x="5225697" y="2443844"/>
            <a:ext cx="1970314" cy="1970314"/>
          </a:xfrm>
          <a:prstGeom prst="ellipse">
            <a:avLst/>
          </a:prstGeom>
          <a:solidFill>
            <a:srgbClr val="FDF2CB"/>
          </a:solidFill>
          <a:ln>
            <a:solidFill>
              <a:srgbClr val="816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53F7A-ABEC-83D2-E64F-1770E86586CE}"/>
              </a:ext>
            </a:extLst>
          </p:cNvPr>
          <p:cNvSpPr txBox="1"/>
          <p:nvPr/>
        </p:nvSpPr>
        <p:spPr>
          <a:xfrm>
            <a:off x="5176110" y="2873386"/>
            <a:ext cx="2069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Coaching Principles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(RCS)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695AB-0BA3-CB37-7C7C-C2BE00B2755F}"/>
              </a:ext>
            </a:extLst>
          </p:cNvPr>
          <p:cNvSpPr txBox="1"/>
          <p:nvPr/>
        </p:nvSpPr>
        <p:spPr>
          <a:xfrm>
            <a:off x="7021151" y="3329418"/>
            <a:ext cx="2179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Colleague</a:t>
            </a:r>
          </a:p>
          <a:p>
            <a:pPr algn="ctr"/>
            <a:r>
              <a:rPr lang="en-GB" sz="2800" dirty="0"/>
              <a:t>Coaching</a:t>
            </a:r>
          </a:p>
          <a:p>
            <a:pPr algn="ctr"/>
            <a:r>
              <a:rPr lang="en-GB" sz="2400" dirty="0"/>
              <a:t>(HR)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2D6F3-EF2C-3EDF-28FA-A5E02F41D008}"/>
              </a:ext>
            </a:extLst>
          </p:cNvPr>
          <p:cNvSpPr txBox="1"/>
          <p:nvPr/>
        </p:nvSpPr>
        <p:spPr>
          <a:xfrm>
            <a:off x="5121152" y="4715134"/>
            <a:ext cx="2179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Transitions Coaching</a:t>
            </a:r>
          </a:p>
          <a:p>
            <a:pPr algn="ctr"/>
            <a:r>
              <a:rPr lang="en-GB" sz="2400" dirty="0"/>
              <a:t>(Fair Access)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D66AC-22F0-1A79-2C24-94C5AB609607}"/>
              </a:ext>
            </a:extLst>
          </p:cNvPr>
          <p:cNvSpPr txBox="1"/>
          <p:nvPr/>
        </p:nvSpPr>
        <p:spPr>
          <a:xfrm>
            <a:off x="3169539" y="3349873"/>
            <a:ext cx="2179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Innovation Coaching </a:t>
            </a:r>
            <a:r>
              <a:rPr lang="en-GB" sz="2400" dirty="0"/>
              <a:t>(RKE)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5A7A01-03FC-C567-DA33-489A6C096191}"/>
              </a:ext>
            </a:extLst>
          </p:cNvPr>
          <p:cNvSpPr txBox="1"/>
          <p:nvPr/>
        </p:nvSpPr>
        <p:spPr>
          <a:xfrm>
            <a:off x="6217983" y="1160255"/>
            <a:ext cx="2179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Coaching as Heutagogy </a:t>
            </a:r>
          </a:p>
          <a:p>
            <a:pPr algn="ctr"/>
            <a:r>
              <a:rPr lang="en-GB" sz="2400" dirty="0"/>
              <a:t>(PGLT)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1350C9-2EBC-3C85-25E0-F7C6EDD06C75}"/>
              </a:ext>
            </a:extLst>
          </p:cNvPr>
          <p:cNvSpPr txBox="1"/>
          <p:nvPr/>
        </p:nvSpPr>
        <p:spPr>
          <a:xfrm>
            <a:off x="4000953" y="1160255"/>
            <a:ext cx="2179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QAA ET</a:t>
            </a:r>
          </a:p>
          <a:p>
            <a:pPr algn="ctr"/>
            <a:r>
              <a:rPr lang="en-GB" sz="2800" dirty="0"/>
              <a:t>Coaching</a:t>
            </a:r>
          </a:p>
          <a:p>
            <a:pPr algn="ctr"/>
            <a:r>
              <a:rPr lang="en-GB" sz="2400" dirty="0"/>
              <a:t>(RCS)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F84F978-860C-8548-58E4-6BD410EC7277}"/>
              </a:ext>
            </a:extLst>
          </p:cNvPr>
          <p:cNvSpPr/>
          <p:nvPr/>
        </p:nvSpPr>
        <p:spPr>
          <a:xfrm rot="2971802">
            <a:off x="5431324" y="2519382"/>
            <a:ext cx="374157" cy="278941"/>
          </a:xfrm>
          <a:prstGeom prst="rightArrow">
            <a:avLst/>
          </a:prstGeom>
          <a:solidFill>
            <a:srgbClr val="E4D8BF"/>
          </a:solidFill>
          <a:ln>
            <a:solidFill>
              <a:srgbClr val="6E5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E94B590-FF3E-76B4-08D7-9A3D8D1C9CD5}"/>
              </a:ext>
            </a:extLst>
          </p:cNvPr>
          <p:cNvSpPr/>
          <p:nvPr/>
        </p:nvSpPr>
        <p:spPr>
          <a:xfrm rot="20222508">
            <a:off x="5113494" y="3638868"/>
            <a:ext cx="374157" cy="278941"/>
          </a:xfrm>
          <a:prstGeom prst="rightArrow">
            <a:avLst/>
          </a:prstGeom>
          <a:solidFill>
            <a:srgbClr val="E4D8BF"/>
          </a:solidFill>
          <a:ln>
            <a:solidFill>
              <a:srgbClr val="6E5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350601D-A83D-658F-B2C4-C0F75B818A62}"/>
              </a:ext>
            </a:extLst>
          </p:cNvPr>
          <p:cNvSpPr/>
          <p:nvPr/>
        </p:nvSpPr>
        <p:spPr>
          <a:xfrm rot="16200000">
            <a:off x="5988228" y="4263670"/>
            <a:ext cx="374157" cy="278941"/>
          </a:xfrm>
          <a:prstGeom prst="rightArrow">
            <a:avLst/>
          </a:prstGeom>
          <a:solidFill>
            <a:srgbClr val="E4D8BF"/>
          </a:solidFill>
          <a:ln>
            <a:solidFill>
              <a:srgbClr val="6E5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B0F08A8-94ED-B443-37AF-3AEC9B2C634A}"/>
              </a:ext>
            </a:extLst>
          </p:cNvPr>
          <p:cNvSpPr/>
          <p:nvPr/>
        </p:nvSpPr>
        <p:spPr>
          <a:xfrm rot="11817039">
            <a:off x="6955809" y="3590505"/>
            <a:ext cx="374157" cy="278941"/>
          </a:xfrm>
          <a:prstGeom prst="rightArrow">
            <a:avLst/>
          </a:prstGeom>
          <a:solidFill>
            <a:srgbClr val="E4D8BF"/>
          </a:solidFill>
          <a:ln>
            <a:solidFill>
              <a:srgbClr val="6E5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C298E43-AE2A-2189-33D6-5994BECFD617}"/>
              </a:ext>
            </a:extLst>
          </p:cNvPr>
          <p:cNvSpPr/>
          <p:nvPr/>
        </p:nvSpPr>
        <p:spPr>
          <a:xfrm rot="7775495">
            <a:off x="6630511" y="2519589"/>
            <a:ext cx="374157" cy="278941"/>
          </a:xfrm>
          <a:prstGeom prst="rightArrow">
            <a:avLst/>
          </a:prstGeom>
          <a:solidFill>
            <a:srgbClr val="E4D8BF"/>
          </a:solidFill>
          <a:ln>
            <a:solidFill>
              <a:srgbClr val="6E5B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EAEEBE4-3726-44EC-045B-13A90604AE90}"/>
              </a:ext>
            </a:extLst>
          </p:cNvPr>
          <p:cNvSpPr/>
          <p:nvPr/>
        </p:nvSpPr>
        <p:spPr>
          <a:xfrm>
            <a:off x="349007" y="337786"/>
            <a:ext cx="1970314" cy="1970314"/>
          </a:xfrm>
          <a:prstGeom prst="ellipse">
            <a:avLst/>
          </a:prstGeom>
          <a:solidFill>
            <a:srgbClr val="FDF2CB"/>
          </a:solidFill>
          <a:ln>
            <a:solidFill>
              <a:srgbClr val="816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5D5F8C-651A-3D4F-305A-BF7212FAE9C5}"/>
              </a:ext>
            </a:extLst>
          </p:cNvPr>
          <p:cNvSpPr txBox="1"/>
          <p:nvPr/>
        </p:nvSpPr>
        <p:spPr>
          <a:xfrm>
            <a:off x="284018" y="855463"/>
            <a:ext cx="206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Areas of Activity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0C4383-14BC-0A65-4D8F-D2C742BD028D}"/>
              </a:ext>
            </a:extLst>
          </p:cNvPr>
          <p:cNvSpPr/>
          <p:nvPr/>
        </p:nvSpPr>
        <p:spPr>
          <a:xfrm>
            <a:off x="10038569" y="337786"/>
            <a:ext cx="1970314" cy="1970314"/>
          </a:xfrm>
          <a:prstGeom prst="ellipse">
            <a:avLst/>
          </a:prstGeom>
          <a:solidFill>
            <a:srgbClr val="FDF2CB"/>
          </a:solidFill>
          <a:ln>
            <a:solidFill>
              <a:srgbClr val="816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422BD6-9A95-8859-B5DC-0A7159196C93}"/>
              </a:ext>
            </a:extLst>
          </p:cNvPr>
          <p:cNvSpPr txBox="1"/>
          <p:nvPr/>
        </p:nvSpPr>
        <p:spPr>
          <a:xfrm>
            <a:off x="9989893" y="855463"/>
            <a:ext cx="206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Core Knowledge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3A8C22-C6BA-C3D0-94AE-173FB6D27E2A}"/>
              </a:ext>
            </a:extLst>
          </p:cNvPr>
          <p:cNvSpPr/>
          <p:nvPr/>
        </p:nvSpPr>
        <p:spPr>
          <a:xfrm>
            <a:off x="363823" y="4414158"/>
            <a:ext cx="1970314" cy="1970314"/>
          </a:xfrm>
          <a:prstGeom prst="ellipse">
            <a:avLst/>
          </a:prstGeom>
          <a:solidFill>
            <a:srgbClr val="FDF2CB"/>
          </a:solidFill>
          <a:ln>
            <a:solidFill>
              <a:srgbClr val="816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62C077-D7F9-8442-6051-B654B2866BC7}"/>
              </a:ext>
            </a:extLst>
          </p:cNvPr>
          <p:cNvSpPr txBox="1"/>
          <p:nvPr/>
        </p:nvSpPr>
        <p:spPr>
          <a:xfrm>
            <a:off x="295035" y="5079866"/>
            <a:ext cx="206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Professional Values</a:t>
            </a:r>
          </a:p>
        </p:txBody>
      </p:sp>
    </p:spTree>
    <p:extLst>
      <p:ext uri="{BB962C8B-B14F-4D97-AF65-F5344CB8AC3E}">
        <p14:creationId xmlns:p14="http://schemas.microsoft.com/office/powerpoint/2010/main" val="25079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E609E6B-8ABA-9C71-D1CD-5555C6995EF4}"/>
              </a:ext>
            </a:extLst>
          </p:cNvPr>
          <p:cNvSpPr txBox="1"/>
          <p:nvPr/>
        </p:nvSpPr>
        <p:spPr>
          <a:xfrm>
            <a:off x="1004957" y="1322876"/>
            <a:ext cx="1018208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</a:rPr>
              <a:t>Brockbank, A. and McGill, I. (2007) </a:t>
            </a:r>
            <a:r>
              <a:rPr lang="en-GB" sz="2000" i="1" dirty="0">
                <a:effectLst/>
              </a:rPr>
              <a:t>Facilitating reflective learning in higher education</a:t>
            </a:r>
            <a:r>
              <a:rPr lang="en-GB" sz="2000" dirty="0">
                <a:effectLst/>
              </a:rPr>
              <a:t>. Maidenhead: Open University Press. Available at: </a:t>
            </a:r>
            <a:r>
              <a:rPr lang="en-GB" sz="2000" dirty="0">
                <a:effectLst/>
                <a:hlinkClick r:id="rId4"/>
              </a:rPr>
              <a:t>http://www.vlebooks.com/vleweb/product/openreader?id=RCScotland&amp;isbn=9780335229550</a:t>
            </a:r>
            <a:r>
              <a:rPr lang="en-GB" sz="2000" dirty="0">
                <a:effectLst/>
              </a:rPr>
              <a:t>.</a:t>
            </a:r>
          </a:p>
          <a:p>
            <a:r>
              <a:rPr lang="en-GB" sz="2000" dirty="0">
                <a:effectLst/>
              </a:rPr>
              <a:t>‘Coaching Model: STAR’ (2019), 15 April. Available at: </a:t>
            </a:r>
            <a:r>
              <a:rPr lang="en-GB" sz="2000" dirty="0">
                <a:effectLst/>
                <a:hlinkClick r:id="rId5"/>
              </a:rPr>
              <a:t>https://coachcampus.com/coach-portfolios/coaching-models/lea-weyermann-lozar-star/</a:t>
            </a:r>
            <a:r>
              <a:rPr lang="en-GB" sz="2000" dirty="0">
                <a:effectLst/>
              </a:rPr>
              <a:t> (Accessed: 6 June 2022).</a:t>
            </a:r>
          </a:p>
          <a:p>
            <a:r>
              <a:rPr lang="en-GB" sz="2000" dirty="0">
                <a:effectLst/>
              </a:rPr>
              <a:t>Downey, M. (2003) </a:t>
            </a:r>
            <a:r>
              <a:rPr lang="en-GB" sz="2000" i="1" dirty="0">
                <a:effectLst/>
              </a:rPr>
              <a:t>Effective coaching: lessons from the coaches’ coach</a:t>
            </a:r>
            <a:r>
              <a:rPr lang="en-GB" sz="2000" dirty="0">
                <a:effectLst/>
              </a:rPr>
              <a:t>. New York: </a:t>
            </a:r>
            <a:r>
              <a:rPr lang="en-GB" sz="2000" dirty="0" err="1">
                <a:effectLst/>
              </a:rPr>
              <a:t>Texere</a:t>
            </a:r>
            <a:r>
              <a:rPr lang="en-GB" sz="2000" dirty="0">
                <a:effectLst/>
              </a:rPr>
              <a:t>.</a:t>
            </a:r>
          </a:p>
          <a:p>
            <a:r>
              <a:rPr lang="en-GB" sz="2000" i="1" dirty="0">
                <a:effectLst/>
              </a:rPr>
              <a:t>[FREE TOOL] </a:t>
            </a:r>
            <a:r>
              <a:rPr lang="en-GB" sz="2000" i="1" dirty="0" err="1">
                <a:effectLst/>
              </a:rPr>
              <a:t>PositivePsychology.com’s</a:t>
            </a:r>
            <a:r>
              <a:rPr lang="en-GB" sz="2000" i="1" dirty="0">
                <a:effectLst/>
              </a:rPr>
              <a:t> Sailboat Metaphor</a:t>
            </a:r>
            <a:r>
              <a:rPr lang="en-GB" sz="2000" dirty="0">
                <a:effectLst/>
              </a:rPr>
              <a:t> (2016) </a:t>
            </a:r>
            <a:r>
              <a:rPr lang="en-GB" sz="2000" i="1" dirty="0">
                <a:effectLst/>
              </a:rPr>
              <a:t>PositivePsychology.com</a:t>
            </a:r>
            <a:r>
              <a:rPr lang="en-GB" sz="2000" dirty="0">
                <a:effectLst/>
              </a:rPr>
              <a:t>. Available at: </a:t>
            </a:r>
            <a:r>
              <a:rPr lang="en-GB" sz="2000" dirty="0">
                <a:effectLst/>
                <a:hlinkClick r:id="rId6"/>
              </a:rPr>
              <a:t>https://positivepsychology.com/sailboat-metaphor/</a:t>
            </a:r>
            <a:r>
              <a:rPr lang="en-GB" sz="2000" dirty="0">
                <a:effectLst/>
              </a:rPr>
              <a:t> (Accessed: 6 June 2022).</a:t>
            </a:r>
          </a:p>
          <a:p>
            <a:r>
              <a:rPr lang="en-GB" sz="2000" dirty="0">
                <a:effectLst/>
              </a:rPr>
              <a:t>Grant, A.M. (no date) ‘The Solution-focused Approach to Coaching’, p. 14.</a:t>
            </a:r>
          </a:p>
          <a:p>
            <a:r>
              <a:rPr lang="en-GB" sz="2000" i="1" dirty="0" err="1">
                <a:effectLst/>
              </a:rPr>
              <a:t>Presencing</a:t>
            </a:r>
            <a:r>
              <a:rPr lang="en-GB" sz="2000" i="1" dirty="0">
                <a:effectLst/>
              </a:rPr>
              <a:t> Institute - Resources - Case Clinic</a:t>
            </a:r>
            <a:r>
              <a:rPr lang="en-GB" sz="2000" dirty="0">
                <a:effectLst/>
              </a:rPr>
              <a:t> (no date) </a:t>
            </a:r>
            <a:r>
              <a:rPr lang="en-GB" sz="2000" i="1" dirty="0" err="1">
                <a:effectLst/>
              </a:rPr>
              <a:t>Presencing</a:t>
            </a:r>
            <a:r>
              <a:rPr lang="en-GB" sz="2000" i="1" dirty="0">
                <a:effectLst/>
              </a:rPr>
              <a:t> Institute</a:t>
            </a:r>
            <a:r>
              <a:rPr lang="en-GB" sz="2000" dirty="0">
                <a:effectLst/>
              </a:rPr>
              <a:t>. Available at: </a:t>
            </a:r>
            <a:r>
              <a:rPr lang="en-GB" sz="2000" dirty="0">
                <a:effectLst/>
                <a:hlinkClick r:id="rId7"/>
              </a:rPr>
              <a:t>https://www.presencing.org/resource/tools/case-clinic-related-doc</a:t>
            </a:r>
            <a:r>
              <a:rPr lang="en-GB" sz="2000" dirty="0">
                <a:effectLst/>
              </a:rPr>
              <a:t> (Accessed: 6 June 2022).</a:t>
            </a:r>
          </a:p>
          <a:p>
            <a:r>
              <a:rPr lang="en-GB" sz="2000" i="1" dirty="0">
                <a:effectLst/>
              </a:rPr>
              <a:t>Use the SCARF Model to Understand Our Individual Triggers</a:t>
            </a:r>
            <a:r>
              <a:rPr lang="en-GB" sz="2000" dirty="0">
                <a:effectLst/>
              </a:rPr>
              <a:t> (2019). Available at: </a:t>
            </a:r>
            <a:r>
              <a:rPr lang="en-GB" sz="2000" dirty="0">
                <a:effectLst/>
                <a:hlinkClick r:id="rId8"/>
              </a:rPr>
              <a:t>https://childcareta.acf.hhs.gov/systemsbuilding/systems-guides/leadership/leading-ourselves/scarf-model</a:t>
            </a:r>
            <a:r>
              <a:rPr lang="en-GB" sz="2000" dirty="0">
                <a:effectLst/>
              </a:rPr>
              <a:t> (Accessed: 6 June 2022).</a:t>
            </a:r>
          </a:p>
          <a:p>
            <a:r>
              <a:rPr lang="en-GB" sz="2000" dirty="0">
                <a:effectLst/>
              </a:rPr>
              <a:t>Whitmore, J. (2009) </a:t>
            </a:r>
            <a:r>
              <a:rPr lang="en-GB" sz="2000" i="1" dirty="0">
                <a:effectLst/>
              </a:rPr>
              <a:t>Coaching for performance: </a:t>
            </a:r>
            <a:r>
              <a:rPr lang="en-GB" sz="2000" i="1" dirty="0" err="1">
                <a:effectLst/>
              </a:rPr>
              <a:t>GROWing</a:t>
            </a:r>
            <a:r>
              <a:rPr lang="en-GB" sz="2000" i="1" dirty="0">
                <a:effectLst/>
              </a:rPr>
              <a:t> human potential and purpose : the principles and practice of coaching and leadership</a:t>
            </a:r>
            <a:r>
              <a:rPr lang="en-GB" sz="2000" dirty="0">
                <a:effectLst/>
              </a:rPr>
              <a:t>. Boston: Nicholas Brealey.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F85237-6D63-9CF0-D4B3-650048041671}"/>
              </a:ext>
            </a:extLst>
          </p:cNvPr>
          <p:cNvSpPr txBox="1"/>
          <p:nvPr/>
        </p:nvSpPr>
        <p:spPr>
          <a:xfrm>
            <a:off x="1146868" y="364221"/>
            <a:ext cx="494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6381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F0E643-9065-752A-ED40-A381306D7E5A}"/>
              </a:ext>
            </a:extLst>
          </p:cNvPr>
          <p:cNvSpPr/>
          <p:nvPr/>
        </p:nvSpPr>
        <p:spPr>
          <a:xfrm>
            <a:off x="4189950" y="1597445"/>
            <a:ext cx="3812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E4D8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Questions, Queries, Quibbles?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E0E66-2C12-749E-D699-3CFA28BC4A54}"/>
              </a:ext>
            </a:extLst>
          </p:cNvPr>
          <p:cNvSpPr txBox="1"/>
          <p:nvPr/>
        </p:nvSpPr>
        <p:spPr>
          <a:xfrm>
            <a:off x="1960246" y="4971135"/>
            <a:ext cx="31722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E4D8BF"/>
                </a:solidFill>
              </a:rPr>
              <a:t>Jamie Mackay </a:t>
            </a:r>
            <a:r>
              <a:rPr lang="en-GB" sz="2800" dirty="0">
                <a:solidFill>
                  <a:srgbClr val="00B0F0"/>
                </a:solidFill>
              </a:rPr>
              <a:t>J</a:t>
            </a:r>
            <a:r>
              <a:rPr lang="en-GB" sz="28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.Mackay@rcs.ac.uk</a:t>
            </a:r>
            <a:endParaRPr lang="en-GB" sz="2800" dirty="0">
              <a:solidFill>
                <a:srgbClr val="00B0F0"/>
              </a:solidFill>
            </a:endParaRPr>
          </a:p>
          <a:p>
            <a:pPr algn="ctr"/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0CCCD-893B-5B47-AB76-AF519B94AF1F}"/>
              </a:ext>
            </a:extLst>
          </p:cNvPr>
          <p:cNvSpPr txBox="1"/>
          <p:nvPr/>
        </p:nvSpPr>
        <p:spPr>
          <a:xfrm>
            <a:off x="7059477" y="4971135"/>
            <a:ext cx="3435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E4D8BF"/>
                </a:solidFill>
              </a:rPr>
              <a:t>Ken Davidson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K.Davidson@rcs.ac.uk</a:t>
            </a:r>
            <a:r>
              <a:rPr lang="en-GB" sz="2800" dirty="0">
                <a:solidFill>
                  <a:srgbClr val="00B0F0"/>
                </a:solidFill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C9921-91C8-7896-2D8B-25D0D0D8B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2" r="2487"/>
          <a:stretch/>
        </p:blipFill>
        <p:spPr>
          <a:xfrm>
            <a:off x="9635905" y="0"/>
            <a:ext cx="2556095" cy="181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neycomb texture, macro, food textures, yellow backgrounds, honeycomb, abstract honeycomb background, honey textures, honey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F1E56B-4FE8-266E-BC93-0D1446DA6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608848"/>
              </p:ext>
            </p:extLst>
          </p:nvPr>
        </p:nvGraphicFramePr>
        <p:xfrm>
          <a:off x="-1" y="165252"/>
          <a:ext cx="12191999" cy="647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0F0E643-9065-752A-ED40-A381306D7E5A}"/>
              </a:ext>
            </a:extLst>
          </p:cNvPr>
          <p:cNvSpPr/>
          <p:nvPr/>
        </p:nvSpPr>
        <p:spPr>
          <a:xfrm>
            <a:off x="-352799" y="0"/>
            <a:ext cx="2357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84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76784-7C99-8718-88AA-FB199C703750}"/>
              </a:ext>
            </a:extLst>
          </p:cNvPr>
          <p:cNvSpPr/>
          <p:nvPr/>
        </p:nvSpPr>
        <p:spPr>
          <a:xfrm>
            <a:off x="9834129" y="0"/>
            <a:ext cx="2357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84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Creative Conversations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E0E66-2C12-749E-D699-3CFA28BC4A54}"/>
              </a:ext>
            </a:extLst>
          </p:cNvPr>
          <p:cNvSpPr txBox="1"/>
          <p:nvPr/>
        </p:nvSpPr>
        <p:spPr>
          <a:xfrm>
            <a:off x="5327902" y="4782174"/>
            <a:ext cx="1536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What do we mean by Resilience in our Learning Community?</a:t>
            </a:r>
          </a:p>
        </p:txBody>
      </p:sp>
    </p:spTree>
    <p:extLst>
      <p:ext uri="{BB962C8B-B14F-4D97-AF65-F5344CB8AC3E}">
        <p14:creationId xmlns:p14="http://schemas.microsoft.com/office/powerpoint/2010/main" val="407121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neycomb texture, macro, food textures, yellow backgrounds, honeycomb, abstract honeycomb background, honey textures, honey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F1E56B-4FE8-266E-BC93-0D1446DA6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499263"/>
              </p:ext>
            </p:extLst>
          </p:nvPr>
        </p:nvGraphicFramePr>
        <p:xfrm>
          <a:off x="-1" y="165252"/>
          <a:ext cx="12191999" cy="647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0F0E643-9065-752A-ED40-A381306D7E5A}"/>
              </a:ext>
            </a:extLst>
          </p:cNvPr>
          <p:cNvSpPr/>
          <p:nvPr/>
        </p:nvSpPr>
        <p:spPr>
          <a:xfrm>
            <a:off x="-352799" y="0"/>
            <a:ext cx="2357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84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76784-7C99-8718-88AA-FB199C703750}"/>
              </a:ext>
            </a:extLst>
          </p:cNvPr>
          <p:cNvSpPr/>
          <p:nvPr/>
        </p:nvSpPr>
        <p:spPr>
          <a:xfrm>
            <a:off x="9834129" y="0"/>
            <a:ext cx="2357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84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Creative Conversations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E0E66-2C12-749E-D699-3CFA28BC4A54}"/>
              </a:ext>
            </a:extLst>
          </p:cNvPr>
          <p:cNvSpPr txBox="1"/>
          <p:nvPr/>
        </p:nvSpPr>
        <p:spPr>
          <a:xfrm>
            <a:off x="5327902" y="4782174"/>
            <a:ext cx="1536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What do we mean by Resilience in our Learning Community?</a:t>
            </a:r>
          </a:p>
        </p:txBody>
      </p:sp>
    </p:spTree>
    <p:extLst>
      <p:ext uri="{BB962C8B-B14F-4D97-AF65-F5344CB8AC3E}">
        <p14:creationId xmlns:p14="http://schemas.microsoft.com/office/powerpoint/2010/main" val="36148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neycomb texture, macro, food textures, yellow backgrounds, honeycomb, abstract honeycomb background, honey textures, honey">
            <a:extLst>
              <a:ext uri="{FF2B5EF4-FFF2-40B4-BE49-F238E27FC236}">
                <a16:creationId xmlns:a16="http://schemas.microsoft.com/office/drawing/2014/main" id="{1B0A479F-7122-B195-DE1F-48D4C9EC9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867" y="50664"/>
            <a:ext cx="4764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1120D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Definitions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4455" y="888827"/>
            <a:ext cx="5237747" cy="2503385"/>
          </a:xfrm>
          <a:prstGeom prst="rect">
            <a:avLst/>
          </a:prstGeom>
          <a:solidFill>
            <a:srgbClr val="FEEDC2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687" y="948700"/>
            <a:ext cx="5021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484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Coaching is the art of facilitating the performance, learning and development of another.                      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6484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6484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Downey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46484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(2002:15)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4454" y="3580001"/>
            <a:ext cx="5237747" cy="2651402"/>
          </a:xfrm>
          <a:prstGeom prst="rect">
            <a:avLst/>
          </a:prstGeom>
          <a:solidFill>
            <a:srgbClr val="FEEDC2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3492" y="256674"/>
            <a:ext cx="5237747" cy="6235284"/>
          </a:xfrm>
          <a:prstGeom prst="rect">
            <a:avLst/>
          </a:prstGeom>
          <a:solidFill>
            <a:srgbClr val="FEEDC2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40" y="3840556"/>
            <a:ext cx="48627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484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Coaching is unlocking a person’s potential to maximize their own performance. It is helping them to learn rather than teaching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6484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6484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Whitmore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46484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(2009:177)</a:t>
            </a:r>
          </a:p>
        </p:txBody>
      </p:sp>
      <p:sp>
        <p:nvSpPr>
          <p:cNvPr id="12" name="Oval 11"/>
          <p:cNvSpPr/>
          <p:nvPr/>
        </p:nvSpPr>
        <p:spPr>
          <a:xfrm>
            <a:off x="8664744" y="518341"/>
            <a:ext cx="1235242" cy="1235242"/>
          </a:xfrm>
          <a:prstGeom prst="ellipse">
            <a:avLst/>
          </a:prstGeom>
          <a:solidFill>
            <a:srgbClr val="FEEDC2"/>
          </a:solidFill>
          <a:ln>
            <a:solidFill>
              <a:srgbClr val="65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664744" y="4700255"/>
            <a:ext cx="1235242" cy="1235242"/>
          </a:xfrm>
          <a:prstGeom prst="ellipse">
            <a:avLst/>
          </a:prstGeom>
          <a:solidFill>
            <a:srgbClr val="FEEDC2"/>
          </a:solidFill>
          <a:ln>
            <a:solidFill>
              <a:srgbClr val="65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664744" y="2605314"/>
            <a:ext cx="1235242" cy="1235242"/>
          </a:xfrm>
          <a:prstGeom prst="ellipse">
            <a:avLst/>
          </a:prstGeom>
          <a:solidFill>
            <a:srgbClr val="FEEDC2"/>
          </a:solidFill>
          <a:ln>
            <a:solidFill>
              <a:srgbClr val="654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565986" y="948700"/>
            <a:ext cx="1404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6484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GOAL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580022" y="5133210"/>
            <a:ext cx="1404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6484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PRESENT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580022" y="3053658"/>
            <a:ext cx="1404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6484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STRATEGY</a:t>
            </a:r>
          </a:p>
        </p:txBody>
      </p:sp>
      <p:sp>
        <p:nvSpPr>
          <p:cNvPr id="13" name="Up Arrow 12"/>
          <p:cNvSpPr/>
          <p:nvPr/>
        </p:nvSpPr>
        <p:spPr>
          <a:xfrm>
            <a:off x="9152022" y="3973197"/>
            <a:ext cx="296778" cy="600628"/>
          </a:xfrm>
          <a:prstGeom prst="upArrow">
            <a:avLst/>
          </a:prstGeom>
          <a:solidFill>
            <a:srgbClr val="BE9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Up Arrow 48"/>
          <p:cNvSpPr/>
          <p:nvPr/>
        </p:nvSpPr>
        <p:spPr>
          <a:xfrm>
            <a:off x="9152022" y="1896569"/>
            <a:ext cx="296778" cy="600628"/>
          </a:xfrm>
          <a:prstGeom prst="upArrow">
            <a:avLst/>
          </a:prstGeom>
          <a:solidFill>
            <a:srgbClr val="BE9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  <p:bldP spid="43" grpId="0" animBg="1"/>
      <p:bldP spid="44" grpId="0" animBg="1"/>
      <p:bldP spid="45" grpId="0"/>
      <p:bldP spid="47" grpId="0"/>
      <p:bldP spid="48" grpId="0"/>
      <p:bldP spid="13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81861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24890" y="288779"/>
            <a:ext cx="2515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rgbClr val="59411D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941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4275" y="6102439"/>
            <a:ext cx="20863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941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Status Quo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8066087" y="3028250"/>
            <a:ext cx="2086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941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941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Cohort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035559" y="3028249"/>
            <a:ext cx="2086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941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Student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0552" y="1154807"/>
            <a:ext cx="166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941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80033" y="1154807"/>
            <a:ext cx="177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941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0033" y="3775426"/>
            <a:ext cx="177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941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7023" y="3775425"/>
            <a:ext cx="177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941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Mentor</a:t>
            </a:r>
          </a:p>
        </p:txBody>
      </p:sp>
      <p:sp>
        <p:nvSpPr>
          <p:cNvPr id="30" name="Oval 29"/>
          <p:cNvSpPr/>
          <p:nvPr/>
        </p:nvSpPr>
        <p:spPr>
          <a:xfrm>
            <a:off x="7194594" y="5068087"/>
            <a:ext cx="352040" cy="352040"/>
          </a:xfrm>
          <a:prstGeom prst="ellipse">
            <a:avLst/>
          </a:prstGeom>
          <a:solidFill>
            <a:srgbClr val="59411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76767" y="1656159"/>
            <a:ext cx="352040" cy="352040"/>
          </a:xfrm>
          <a:prstGeom prst="ellipse">
            <a:avLst/>
          </a:prstGeom>
          <a:solidFill>
            <a:srgbClr val="D8C7A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60077" y="2179450"/>
            <a:ext cx="352040" cy="352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878081" y="4324271"/>
            <a:ext cx="352040" cy="352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789451" y="4216927"/>
            <a:ext cx="352040" cy="352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46320" y="4434437"/>
            <a:ext cx="352040" cy="352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568510" y="4468242"/>
            <a:ext cx="352040" cy="352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194594" y="4461180"/>
            <a:ext cx="352040" cy="352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817986" y="4468242"/>
            <a:ext cx="352040" cy="352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565817" y="2483377"/>
            <a:ext cx="352040" cy="352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194594" y="2484335"/>
            <a:ext cx="352040" cy="352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17986" y="2484335"/>
            <a:ext cx="352040" cy="352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080100" y="4695468"/>
            <a:ext cx="63952" cy="372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838620" y="4579582"/>
            <a:ext cx="69565" cy="48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02" idx="0"/>
          </p:cNvCxnSpPr>
          <p:nvPr/>
        </p:nvCxnSpPr>
        <p:spPr>
          <a:xfrm flipH="1">
            <a:off x="5426401" y="4794428"/>
            <a:ext cx="60621" cy="276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7" idx="4"/>
          </p:cNvCxnSpPr>
          <p:nvPr/>
        </p:nvCxnSpPr>
        <p:spPr>
          <a:xfrm flipH="1">
            <a:off x="7369107" y="4813220"/>
            <a:ext cx="1507" cy="254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6740330" y="4821457"/>
            <a:ext cx="1507" cy="254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7994006" y="4821457"/>
            <a:ext cx="1507" cy="254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9" idx="7"/>
            <a:endCxn id="31" idx="3"/>
          </p:cNvCxnSpPr>
          <p:nvPr/>
        </p:nvCxnSpPr>
        <p:spPr>
          <a:xfrm flipV="1">
            <a:off x="6866302" y="1956644"/>
            <a:ext cx="362020" cy="57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1" idx="1"/>
            <a:endCxn id="31" idx="5"/>
          </p:cNvCxnSpPr>
          <p:nvPr/>
        </p:nvCxnSpPr>
        <p:spPr>
          <a:xfrm flipH="1" flipV="1">
            <a:off x="7477252" y="1956644"/>
            <a:ext cx="392289" cy="579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7354785" y="2008199"/>
            <a:ext cx="1506" cy="46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4836097" y="2539897"/>
            <a:ext cx="1507" cy="254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2" idx="6"/>
          </p:cNvCxnSpPr>
          <p:nvPr/>
        </p:nvCxnSpPr>
        <p:spPr>
          <a:xfrm>
            <a:off x="5012117" y="2355470"/>
            <a:ext cx="3039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4324567" y="2346934"/>
            <a:ext cx="335510" cy="8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2" idx="0"/>
          </p:cNvCxnSpPr>
          <p:nvPr/>
        </p:nvCxnSpPr>
        <p:spPr>
          <a:xfrm flipV="1">
            <a:off x="4836097" y="1886562"/>
            <a:ext cx="0" cy="29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32" idx="3"/>
          </p:cNvCxnSpPr>
          <p:nvPr/>
        </p:nvCxnSpPr>
        <p:spPr>
          <a:xfrm flipH="1">
            <a:off x="4487881" y="2479935"/>
            <a:ext cx="223751" cy="195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972527" y="2485984"/>
            <a:ext cx="188416" cy="188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2" idx="1"/>
          </p:cNvCxnSpPr>
          <p:nvPr/>
        </p:nvCxnSpPr>
        <p:spPr>
          <a:xfrm flipH="1" flipV="1">
            <a:off x="4511251" y="2050541"/>
            <a:ext cx="200381" cy="180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2" idx="7"/>
          </p:cNvCxnSpPr>
          <p:nvPr/>
        </p:nvCxnSpPr>
        <p:spPr>
          <a:xfrm flipV="1">
            <a:off x="4960562" y="2047963"/>
            <a:ext cx="179684" cy="18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6564310" y="5062641"/>
            <a:ext cx="352040" cy="352040"/>
          </a:xfrm>
          <a:prstGeom prst="ellipse">
            <a:avLst/>
          </a:prstGeom>
          <a:solidFill>
            <a:srgbClr val="59411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817986" y="5075149"/>
            <a:ext cx="352040" cy="352040"/>
          </a:xfrm>
          <a:prstGeom prst="ellipse">
            <a:avLst/>
          </a:prstGeom>
          <a:solidFill>
            <a:srgbClr val="59411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626989" y="5064271"/>
            <a:ext cx="352040" cy="352040"/>
          </a:xfrm>
          <a:prstGeom prst="ellipse">
            <a:avLst/>
          </a:prstGeom>
          <a:solidFill>
            <a:srgbClr val="59411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996705" y="5058825"/>
            <a:ext cx="352040" cy="352040"/>
          </a:xfrm>
          <a:prstGeom prst="ellipse">
            <a:avLst/>
          </a:prstGeom>
          <a:solidFill>
            <a:srgbClr val="59411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250381" y="5071333"/>
            <a:ext cx="352040" cy="352040"/>
          </a:xfrm>
          <a:prstGeom prst="ellipse">
            <a:avLst/>
          </a:prstGeom>
          <a:solidFill>
            <a:srgbClr val="59411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314623" y="2170045"/>
            <a:ext cx="352040" cy="352040"/>
          </a:xfrm>
          <a:prstGeom prst="ellipse">
            <a:avLst/>
          </a:prstGeom>
          <a:solidFill>
            <a:srgbClr val="D8C7A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660077" y="1538317"/>
            <a:ext cx="352040" cy="352040"/>
          </a:xfrm>
          <a:prstGeom prst="ellipse">
            <a:avLst/>
          </a:prstGeom>
          <a:solidFill>
            <a:srgbClr val="D8C7A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660077" y="2796219"/>
            <a:ext cx="352040" cy="352040"/>
          </a:xfrm>
          <a:prstGeom prst="ellipse">
            <a:avLst/>
          </a:prstGeom>
          <a:solidFill>
            <a:srgbClr val="D8C7A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985409" y="2169929"/>
            <a:ext cx="352040" cy="352040"/>
          </a:xfrm>
          <a:prstGeom prst="ellipse">
            <a:avLst/>
          </a:prstGeom>
          <a:solidFill>
            <a:srgbClr val="D8C7A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199788" y="1742028"/>
            <a:ext cx="352040" cy="352040"/>
          </a:xfrm>
          <a:prstGeom prst="ellipse">
            <a:avLst/>
          </a:prstGeom>
          <a:solidFill>
            <a:srgbClr val="D8C7A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093550" y="1753984"/>
            <a:ext cx="352040" cy="352040"/>
          </a:xfrm>
          <a:prstGeom prst="ellipse">
            <a:avLst/>
          </a:prstGeom>
          <a:solidFill>
            <a:srgbClr val="D8C7A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5118434" y="2604917"/>
            <a:ext cx="352040" cy="352040"/>
          </a:xfrm>
          <a:prstGeom prst="ellipse">
            <a:avLst/>
          </a:prstGeom>
          <a:solidFill>
            <a:srgbClr val="D8C7A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4178350" y="2623412"/>
            <a:ext cx="352040" cy="352040"/>
          </a:xfrm>
          <a:prstGeom prst="ellipse">
            <a:avLst/>
          </a:prstGeom>
          <a:solidFill>
            <a:srgbClr val="D8C7A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41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DC661FF-38BC-41D0-B39F-792FE16F9776}"/>
              </a:ext>
            </a:extLst>
          </p:cNvPr>
          <p:cNvSpPr txBox="1"/>
          <p:nvPr/>
        </p:nvSpPr>
        <p:spPr>
          <a:xfrm>
            <a:off x="6918183" y="6435495"/>
            <a:ext cx="546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941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Adapted from Brockbank and McGill (2006)</a:t>
            </a:r>
          </a:p>
        </p:txBody>
      </p:sp>
    </p:spTree>
    <p:extLst>
      <p:ext uri="{BB962C8B-B14F-4D97-AF65-F5344CB8AC3E}">
        <p14:creationId xmlns:p14="http://schemas.microsoft.com/office/powerpoint/2010/main" val="3421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4" grpId="0"/>
      <p:bldP spid="25" grpId="0"/>
      <p:bldP spid="26" grpId="0"/>
      <p:bldP spid="27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96" grpId="0" animBg="1"/>
      <p:bldP spid="97" grpId="0" animBg="1"/>
      <p:bldP spid="100" grpId="0" animBg="1"/>
      <p:bldP spid="101" grpId="0" animBg="1"/>
      <p:bldP spid="102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70"/>
            <a:ext cx="12192000" cy="6865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6523" y="1453971"/>
            <a:ext cx="9324305" cy="328518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1326523" y="1396821"/>
            <a:ext cx="9324305" cy="3361386"/>
          </a:xfrm>
          <a:prstGeom prst="rtTriangle">
            <a:avLst/>
          </a:prstGeom>
          <a:blipFill>
            <a:blip r:embed="rId3">
              <a:grayscl/>
            </a:blip>
            <a:tile tx="0" ty="0" sx="100000" sy="100000" flip="none" algn="tl"/>
          </a:blipFill>
          <a:ln>
            <a:solidFill>
              <a:srgbClr val="594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ight Triangle 3"/>
          <p:cNvSpPr/>
          <p:nvPr/>
        </p:nvSpPr>
        <p:spPr>
          <a:xfrm rot="10800000">
            <a:off x="1326523" y="1402746"/>
            <a:ext cx="9324305" cy="3361386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594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059822" y="5173025"/>
            <a:ext cx="2064378" cy="953305"/>
          </a:xfrm>
          <a:prstGeom prst="flowChartPunchedTape">
            <a:avLst/>
          </a:prstGeom>
          <a:gradFill flip="none" rotWithShape="1">
            <a:gsLst>
              <a:gs pos="24000">
                <a:schemeClr val="bg1">
                  <a:lumMod val="85000"/>
                </a:schemeClr>
              </a:gs>
              <a:gs pos="75500">
                <a:schemeClr val="bg1">
                  <a:lumMod val="95000"/>
                </a:schemeClr>
              </a:gs>
              <a:gs pos="0">
                <a:schemeClr val="bg2"/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PEDAGOGY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59823" y="5178949"/>
            <a:ext cx="0" cy="151112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lowchart: Punched Tape 8"/>
          <p:cNvSpPr/>
          <p:nvPr/>
        </p:nvSpPr>
        <p:spPr>
          <a:xfrm>
            <a:off x="5365123" y="5137183"/>
            <a:ext cx="1931024" cy="953305"/>
          </a:xfrm>
          <a:prstGeom prst="flowChartPunchedTape">
            <a:avLst/>
          </a:prstGeom>
          <a:gradFill flip="none" rotWithShape="1">
            <a:gsLst>
              <a:gs pos="24000">
                <a:srgbClr val="F2E4CA"/>
              </a:gs>
              <a:gs pos="75500">
                <a:schemeClr val="bg1">
                  <a:lumMod val="85000"/>
                </a:schemeClr>
              </a:gs>
              <a:gs pos="0">
                <a:srgbClr val="FFFBEF"/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ANDRAGOGY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65123" y="5143107"/>
            <a:ext cx="0" cy="151112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Punched Tape 10"/>
          <p:cNvSpPr/>
          <p:nvPr/>
        </p:nvSpPr>
        <p:spPr>
          <a:xfrm>
            <a:off x="9670422" y="5137183"/>
            <a:ext cx="1988177" cy="953305"/>
          </a:xfrm>
          <a:prstGeom prst="flowChartPunchedTape">
            <a:avLst/>
          </a:prstGeom>
          <a:gradFill flip="none" rotWithShape="1">
            <a:gsLst>
              <a:gs pos="24000">
                <a:srgbClr val="F2E4CA"/>
              </a:gs>
              <a:gs pos="75500">
                <a:srgbClr val="FAF1D2"/>
              </a:gs>
              <a:gs pos="0">
                <a:srgbClr val="FFFBEF"/>
              </a:gs>
              <a:gs pos="50000">
                <a:srgbClr val="ECCF94"/>
              </a:gs>
              <a:gs pos="100000">
                <a:srgbClr val="F6F3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HEUTAGOGY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670423" y="5143107"/>
            <a:ext cx="0" cy="151112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24850" y="1541805"/>
            <a:ext cx="21907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Learner Maturity and Autonomy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7973" y="3326765"/>
            <a:ext cx="21907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 Control and Structure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1E8A1C4-2809-9E95-BAEF-5479BA2CD925}"/>
              </a:ext>
            </a:extLst>
          </p:cNvPr>
          <p:cNvSpPr/>
          <p:nvPr/>
        </p:nvSpPr>
        <p:spPr>
          <a:xfrm>
            <a:off x="1340205" y="203772"/>
            <a:ext cx="9324305" cy="83827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94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 resilience?</a:t>
            </a:r>
          </a:p>
        </p:txBody>
      </p:sp>
    </p:spTree>
    <p:extLst>
      <p:ext uri="{BB962C8B-B14F-4D97-AF65-F5344CB8AC3E}">
        <p14:creationId xmlns:p14="http://schemas.microsoft.com/office/powerpoint/2010/main" val="17426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70"/>
            <a:ext cx="12192000" cy="6865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6523" y="590550"/>
            <a:ext cx="9324305" cy="41486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9670422" y="5137183"/>
            <a:ext cx="1988177" cy="953305"/>
          </a:xfrm>
          <a:prstGeom prst="flowChartPunchedTape">
            <a:avLst/>
          </a:prstGeom>
          <a:gradFill flip="none" rotWithShape="1">
            <a:gsLst>
              <a:gs pos="24000">
                <a:srgbClr val="F2E4CA"/>
              </a:gs>
              <a:gs pos="75500">
                <a:srgbClr val="FAF1D2"/>
              </a:gs>
              <a:gs pos="0">
                <a:srgbClr val="FFFBEF"/>
              </a:gs>
              <a:gs pos="50000">
                <a:srgbClr val="ECCF94"/>
              </a:gs>
              <a:gs pos="100000">
                <a:srgbClr val="F6F3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HEUTAGOGY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670423" y="5143107"/>
            <a:ext cx="0" cy="151112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5744" y="6284896"/>
            <a:ext cx="568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https://www.heacademy.ac.uk/knowledge-hub/heutagogy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399" y="3942126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heuta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- discover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7825" y="3919419"/>
            <a:ext cx="8115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agogos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- leader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7996" y="1286512"/>
            <a:ext cx="74295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 Learner-Defined Learning Contracts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 Flexible Curriculum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 Flexible and Negotiated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 Collaborative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ourcesanspro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8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lowchart: Or 53">
            <a:extLst>
              <a:ext uri="{FF2B5EF4-FFF2-40B4-BE49-F238E27FC236}">
                <a16:creationId xmlns:a16="http://schemas.microsoft.com/office/drawing/2014/main" id="{89CCF0D0-1BC2-0E74-F95F-A2EAA27D374B}"/>
              </a:ext>
            </a:extLst>
          </p:cNvPr>
          <p:cNvSpPr/>
          <p:nvPr/>
        </p:nvSpPr>
        <p:spPr>
          <a:xfrm>
            <a:off x="3045326" y="315038"/>
            <a:ext cx="6197600" cy="6197600"/>
          </a:xfrm>
          <a:prstGeom prst="flowChartOr">
            <a:avLst/>
          </a:prstGeom>
          <a:solidFill>
            <a:srgbClr val="FEEDC2">
              <a:alpha val="73000"/>
            </a:srgbClr>
          </a:solidFill>
          <a:ln w="28575">
            <a:solidFill>
              <a:srgbClr val="814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743AF7-85A5-BBB6-8B7D-71CFDFDD1B65}"/>
              </a:ext>
            </a:extLst>
          </p:cNvPr>
          <p:cNvSpPr txBox="1"/>
          <p:nvPr/>
        </p:nvSpPr>
        <p:spPr>
          <a:xfrm>
            <a:off x="6209631" y="641683"/>
            <a:ext cx="178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E1B04C-9C44-6CE8-B707-BC1398366A15}"/>
              </a:ext>
            </a:extLst>
          </p:cNvPr>
          <p:cNvSpPr txBox="1"/>
          <p:nvPr/>
        </p:nvSpPr>
        <p:spPr>
          <a:xfrm>
            <a:off x="6440905" y="3421532"/>
            <a:ext cx="178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Reality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1959D9F-3E6E-D0C5-03D6-6A8766284BCD}"/>
              </a:ext>
            </a:extLst>
          </p:cNvPr>
          <p:cNvSpPr txBox="1"/>
          <p:nvPr/>
        </p:nvSpPr>
        <p:spPr>
          <a:xfrm>
            <a:off x="4140911" y="3413838"/>
            <a:ext cx="2003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5424A2D-4304-60FE-F6E5-A9FDCA84AD2B}"/>
              </a:ext>
            </a:extLst>
          </p:cNvPr>
          <p:cNvSpPr txBox="1"/>
          <p:nvPr/>
        </p:nvSpPr>
        <p:spPr>
          <a:xfrm>
            <a:off x="4428957" y="668981"/>
            <a:ext cx="178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B50FC3-819D-823A-2D16-A2E1914B0108}"/>
              </a:ext>
            </a:extLst>
          </p:cNvPr>
          <p:cNvSpPr txBox="1"/>
          <p:nvPr/>
        </p:nvSpPr>
        <p:spPr>
          <a:xfrm>
            <a:off x="6440905" y="4229137"/>
            <a:ext cx="1780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 currently supports or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limits this?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1D5C14-1768-C0E0-74E6-131C84441BB4}"/>
              </a:ext>
            </a:extLst>
          </p:cNvPr>
          <p:cNvSpPr txBox="1"/>
          <p:nvPr/>
        </p:nvSpPr>
        <p:spPr>
          <a:xfrm>
            <a:off x="6440905" y="1676214"/>
            <a:ext cx="17806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you want to achieve?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062F483-9306-866A-81CF-C5D1542124E2}"/>
              </a:ext>
            </a:extLst>
          </p:cNvPr>
          <p:cNvSpPr txBox="1"/>
          <p:nvPr/>
        </p:nvSpPr>
        <p:spPr>
          <a:xfrm>
            <a:off x="3646583" y="4345485"/>
            <a:ext cx="22836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could you do to achieve the goal?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F2FFE1-4C32-6A70-B4D2-52DB95946D75}"/>
              </a:ext>
            </a:extLst>
          </p:cNvPr>
          <p:cNvSpPr txBox="1"/>
          <p:nvPr/>
        </p:nvSpPr>
        <p:spPr>
          <a:xfrm>
            <a:off x="3989339" y="1707014"/>
            <a:ext cx="17806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will you do and when?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5DA4607-5444-D8FE-06BA-C7A4BADCFA80}"/>
              </a:ext>
            </a:extLst>
          </p:cNvPr>
          <p:cNvSpPr txBox="1"/>
          <p:nvPr/>
        </p:nvSpPr>
        <p:spPr>
          <a:xfrm>
            <a:off x="207878" y="81294"/>
            <a:ext cx="2166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Whitmore’s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 Model</a:t>
            </a:r>
          </a:p>
        </p:txBody>
      </p:sp>
    </p:spTree>
    <p:extLst>
      <p:ext uri="{BB962C8B-B14F-4D97-AF65-F5344CB8AC3E}">
        <p14:creationId xmlns:p14="http://schemas.microsoft.com/office/powerpoint/2010/main" val="32286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59" grpId="0"/>
      <p:bldP spid="63" grpId="0"/>
      <p:bldP spid="64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416244-E560-163F-99C3-7B9DE1918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503" y="0"/>
            <a:ext cx="7162994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10DEA4-80A6-E1BA-2A17-4B577526393C}"/>
              </a:ext>
            </a:extLst>
          </p:cNvPr>
          <p:cNvSpPr txBox="1"/>
          <p:nvPr/>
        </p:nvSpPr>
        <p:spPr>
          <a:xfrm>
            <a:off x="207878" y="81294"/>
            <a:ext cx="1780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Hugo Albert’s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SAILBOAT Model</a:t>
            </a:r>
          </a:p>
        </p:txBody>
      </p:sp>
    </p:spTree>
    <p:extLst>
      <p:ext uri="{BB962C8B-B14F-4D97-AF65-F5344CB8AC3E}">
        <p14:creationId xmlns:p14="http://schemas.microsoft.com/office/powerpoint/2010/main" val="35682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Widescreen</PresentationFormat>
  <Paragraphs>120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DengXian</vt:lpstr>
      <vt:lpstr>Malgun Gothic</vt:lpstr>
      <vt:lpstr>Arial</vt:lpstr>
      <vt:lpstr>Calibri</vt:lpstr>
      <vt:lpstr>Calibri Light</vt:lpstr>
      <vt:lpstr>Gadugi</vt:lpstr>
      <vt:lpstr>Helvetica</vt:lpstr>
      <vt:lpstr>sourcesansproregular</vt:lpstr>
      <vt:lpstr>2_Office Theme</vt:lpstr>
      <vt:lpstr>4_Office Theme</vt:lpstr>
      <vt:lpstr>1_Office Theme</vt:lpstr>
      <vt:lpstr>Custom Design</vt:lpstr>
      <vt:lpstr>RCS – Coaching Resilience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Coaching, Action Learning Sets and Developing Resilience</dc:title>
  <dc:creator/>
  <cp:lastModifiedBy/>
  <cp:revision>1</cp:revision>
  <dcterms:created xsi:type="dcterms:W3CDTF">2022-08-10T08:38:59Z</dcterms:created>
  <dcterms:modified xsi:type="dcterms:W3CDTF">2022-08-10T08:39:15Z</dcterms:modified>
</cp:coreProperties>
</file>