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304" r:id="rId2"/>
    <p:sldId id="263" r:id="rId3"/>
    <p:sldId id="266" r:id="rId4"/>
    <p:sldId id="270" r:id="rId5"/>
    <p:sldId id="30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18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F6AA4-FF2E-4CED-A081-635DE521C766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76E323-E444-4357-880E-B0CDB8B1D5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5238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76E323-E444-4357-880E-B0CDB8B1D5B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838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3111B-FF28-4A36-B44D-0B22B02727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0D5495-99A2-4364-935C-795FB33AE9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4D899-BE81-4673-9BE9-E05F9E6B5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3C482-2A4E-4D32-B430-3D688FC71C09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0E1329-8B12-44EE-9D94-149CF9816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9A1E66-75AB-4A15-8733-C8EED7B32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586F7-B83A-4971-9469-477FC040D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890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94310-391C-4246-8A4C-BAF923402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9FDA14-A09F-433B-ABA8-F889CDA13D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D05D2-0335-4434-8B2E-B1956F3BA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3C482-2A4E-4D32-B430-3D688FC71C09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04185-3D60-4EDC-BB74-106BA6206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0B484-C85B-4997-A25A-BD58E90D0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586F7-B83A-4971-9469-477FC040D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67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BBF795-6D76-4526-B762-8D916F3BE1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BFF587-5032-455B-A1E6-6386732AE3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ADC909-0930-4670-BC6F-5FAB67E25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3C482-2A4E-4D32-B430-3D688FC71C09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ED95A7-1649-4963-AE53-2C69DF965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34E1F-A130-4371-92A0-87001A257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586F7-B83A-4971-9469-477FC040D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920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6E990-3884-44ED-9D0A-41B34DDA0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B5CC4-A427-4DD4-A3EC-2A144FC41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0691D6-685F-46E0-A16D-17B6D397F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3C482-2A4E-4D32-B430-3D688FC71C09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112B88-1C28-4BE4-A5FA-367258338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73708D-8BC9-4232-A7ED-529B39A72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586F7-B83A-4971-9469-477FC040D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27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372BD-AD1E-4F0B-B90E-F6D2FF489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46C820-92E7-491C-A76B-64EDB45A28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6A2749-3842-4191-8651-3A530270C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3C482-2A4E-4D32-B430-3D688FC71C09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B9AF4-A392-4D22-87C7-79139CB28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8A314D-D0C7-48D6-BBA2-E1FE6874E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586F7-B83A-4971-9469-477FC040D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8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936BC-1F27-4E2F-A080-E4C9CCA13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35F9B-7D0C-4357-9986-6E3F4321B2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D61115-0855-431C-9E9F-6F1AC6B460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E1FD77-D34C-4066-95DE-8C2B920FD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3C482-2A4E-4D32-B430-3D688FC71C09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6D9FF8-13D3-484F-8D99-E708D0EF5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A53606-D649-48F5-AC6D-3F1F74834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586F7-B83A-4971-9469-477FC040D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949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32043-3C6B-40D6-9E9C-B8142E065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6A9C3F-B0CF-4955-BC2E-7700D65D36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FB3448-D2E8-4F87-840E-E6DF40A534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80693E-D42F-4FC3-95D0-5A46483155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B08C12-C70A-4F31-A18E-D2C475854F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BFB02A-B13A-4A3C-AEB3-1746E938E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3C482-2A4E-4D32-B430-3D688FC71C09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581B69-FE1D-47BB-B01B-9761C8CA0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E9C5F6-22C9-4CA7-B0E2-8BADA1857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586F7-B83A-4971-9469-477FC040D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518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25E38-45C8-4F37-B5C8-6324C8126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AD557D-9622-4F0B-BCFD-9AC144D73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3C482-2A4E-4D32-B430-3D688FC71C09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712B20-B37E-4DE0-B4AB-84EE68105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10CAD0-ADC4-49EF-80A3-8EC2C1B5C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586F7-B83A-4971-9469-477FC040D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928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F0F895-BBC4-4980-BCB9-F3FB6A20F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3C482-2A4E-4D32-B430-3D688FC71C09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2CA7DE-8EAB-4043-9FA2-C3EE1A300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21BF28-1261-4079-B6AC-833B5BB30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586F7-B83A-4971-9469-477FC040D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764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F0F2D-31BE-4609-82A5-11F12B79F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8FD98-32DC-4E7A-99E6-372A971A6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898AC6-BA6E-40CA-8271-EBC63061CE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D8C151-866C-4BA8-BA07-A9E3A2717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3C482-2A4E-4D32-B430-3D688FC71C09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821BF2-03E4-4DFC-B74D-A5D5AFB9B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9A4D17-5802-43D8-99E8-8D0C204FD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586F7-B83A-4971-9469-477FC040D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323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9DC56-9879-4B91-9D6F-D8F948D92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6F8FF2-43AC-4FA4-87DF-43FECD5B07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932509-7233-48A0-94E3-7B31177CC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FD35B0-51F7-44B3-A1A3-067B14BDA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3C482-2A4E-4D32-B430-3D688FC71C09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5DD009-3DC8-4552-89BD-816AC0A95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B879D2-88CE-4420-867E-0A19E16D8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586F7-B83A-4971-9469-477FC040D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70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14B4D8-D2D6-46FF-831D-B62399A44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855790-DA12-422C-96F7-7E37C8C5E2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37792-0A7D-4873-9F9D-E4658B8F28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3C482-2A4E-4D32-B430-3D688FC71C09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90856E-5C75-4877-B65B-00F309028E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F3159-6EE5-4647-810E-6467BA1457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586F7-B83A-4971-9469-477FC040D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1049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9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D540EE-C007-4CFF-A16B-BC906CF67E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8" y="640080"/>
            <a:ext cx="3734014" cy="3566160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GB" sz="5400" dirty="0"/>
              <a:t>Higher education micro-credentials in Scotland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F6E780-249C-4B94-81B1-DD4F0EB61B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0339" y="4636008"/>
            <a:ext cx="3734014" cy="1572768"/>
          </a:xfrm>
        </p:spPr>
        <p:txBody>
          <a:bodyPr>
            <a:normAutofit/>
          </a:bodyPr>
          <a:lstStyle/>
          <a:p>
            <a:pPr algn="l"/>
            <a:r>
              <a:rPr lang="en-GB" sz="1900"/>
              <a:t>QAA Scotland Collaborative Cluster</a:t>
            </a:r>
          </a:p>
          <a:p>
            <a:pPr algn="l"/>
            <a:r>
              <a:rPr lang="en-GB" sz="1900"/>
              <a:t>Anne Tierney, Heriot-Watt University</a:t>
            </a:r>
          </a:p>
          <a:p>
            <a:pPr algn="l"/>
            <a:r>
              <a:rPr lang="en-GB" sz="1900"/>
              <a:t>a.Tierney@hw.ac.uk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sky, outdoor, water, building&#10;&#10;Description automatically generated">
            <a:extLst>
              <a:ext uri="{FF2B5EF4-FFF2-40B4-BE49-F238E27FC236}">
                <a16:creationId xmlns:a16="http://schemas.microsoft.com/office/drawing/2014/main" id="{C0A3E224-9F5E-4A4A-BD96-43EFF0BC927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75129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28E42C-C94F-464D-9B27-5FA93B4EA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sz="4100">
                <a:solidFill>
                  <a:srgbClr val="FFFFFF"/>
                </a:solidFill>
              </a:rPr>
              <a:t>QAA Enhancement Themes Project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CC761C-A163-481E-90FB-47209276E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4937" y="580346"/>
            <a:ext cx="7659586" cy="606983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GB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ollaborative cluster involving 11 HEIs in Scotland and JISC</a:t>
            </a:r>
          </a:p>
          <a:p>
            <a:pPr marL="0" indent="0">
              <a:buNone/>
            </a:pPr>
            <a:r>
              <a:rPr lang="en-GB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Seeking to understand the potential benefits that </a:t>
            </a:r>
            <a:r>
              <a:rPr lang="en-GB" sz="2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microcredentials</a:t>
            </a:r>
            <a:r>
              <a:rPr lang="en-GB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could afford to all stakeholder</a:t>
            </a:r>
          </a:p>
          <a:p>
            <a:pPr marL="0" indent="0">
              <a:buNone/>
            </a:pP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</a:t>
            </a:r>
            <a:r>
              <a:rPr lang="en-GB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students</a:t>
            </a:r>
          </a:p>
          <a:p>
            <a:pPr marL="0" indent="0">
              <a:buNone/>
            </a:pP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</a:t>
            </a:r>
            <a:r>
              <a:rPr lang="en-GB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university staff</a:t>
            </a:r>
          </a:p>
          <a:p>
            <a:pPr marL="0" indent="0">
              <a:buNone/>
            </a:pP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</a:t>
            </a:r>
            <a:r>
              <a:rPr lang="en-GB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employers </a:t>
            </a:r>
          </a:p>
          <a:p>
            <a:pPr marL="0" indent="0">
              <a:buNone/>
            </a:pP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</a:t>
            </a:r>
            <a:r>
              <a:rPr lang="en-GB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employees/alumni, </a:t>
            </a:r>
          </a:p>
          <a:p>
            <a:pPr marL="0" indent="0">
              <a:buNone/>
            </a:pP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GB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 need to make sure that these stakeholders have a good understanding. </a:t>
            </a:r>
          </a:p>
          <a:p>
            <a:pPr marL="0" indent="0">
              <a:buNone/>
            </a:pP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Cluster has 4</a:t>
            </a:r>
            <a:r>
              <a:rPr lang="en-GB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inter-institutional teams each investigating one of the stakeholder groups</a:t>
            </a:r>
          </a:p>
          <a:p>
            <a:pPr marL="0" indent="0">
              <a:buNone/>
            </a:pP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</a:t>
            </a:r>
            <a:r>
              <a:rPr lang="en-GB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stakeholder events </a:t>
            </a:r>
          </a:p>
          <a:p>
            <a:pPr marL="0" indent="0">
              <a:buNone/>
            </a:pP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</a:t>
            </a:r>
            <a:r>
              <a:rPr lang="en-GB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questionnaires.</a:t>
            </a:r>
            <a:endParaRPr lang="en-GB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4034695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24D25B-DEA6-40EA-AA31-E20FBD98D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Stakeholder Groups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46F03-8A0F-4A23-A017-355A15049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3590" y="454273"/>
            <a:ext cx="4683440" cy="303975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2400" b="1" dirty="0"/>
              <a:t>STAFF</a:t>
            </a:r>
          </a:p>
          <a:p>
            <a:pPr marL="0" indent="0">
              <a:buNone/>
            </a:pPr>
            <a:r>
              <a:rPr lang="en-GB" sz="2400" dirty="0"/>
              <a:t>Morven Shearer (St Andrews)</a:t>
            </a:r>
          </a:p>
          <a:p>
            <a:pPr marL="0" indent="0">
              <a:buNone/>
            </a:pPr>
            <a:r>
              <a:rPr lang="en-GB" sz="2400" dirty="0"/>
              <a:t>Sally Smith (Edinburgh Napier)</a:t>
            </a:r>
          </a:p>
          <a:p>
            <a:pPr marL="0" indent="0">
              <a:buNone/>
            </a:pPr>
            <a:r>
              <a:rPr lang="en-GB" sz="2400" dirty="0"/>
              <a:t>Anne Tierney (HWU)</a:t>
            </a:r>
          </a:p>
          <a:p>
            <a:pPr marL="0" indent="0">
              <a:buNone/>
            </a:pPr>
            <a:r>
              <a:rPr lang="en-GB" sz="2400" dirty="0"/>
              <a:t>Robin Westacott (HWU)</a:t>
            </a:r>
          </a:p>
          <a:p>
            <a:endParaRPr lang="en-GB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D2532295-C474-48E5-827D-C48D45AB9AFA}"/>
              </a:ext>
            </a:extLst>
          </p:cNvPr>
          <p:cNvSpPr txBox="1">
            <a:spLocks/>
          </p:cNvSpPr>
          <p:nvPr/>
        </p:nvSpPr>
        <p:spPr>
          <a:xfrm>
            <a:off x="4111070" y="3155495"/>
            <a:ext cx="3664190" cy="157276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b="1" dirty="0">
                <a:ea typeface="+mn-lt"/>
                <a:cs typeface="+mn-lt"/>
              </a:rPr>
              <a:t>CUSTOMERS</a:t>
            </a:r>
          </a:p>
          <a:p>
            <a:pPr marL="0" indent="0">
              <a:buNone/>
            </a:pPr>
            <a:r>
              <a:rPr lang="en-GB" dirty="0">
                <a:ea typeface="+mn-lt"/>
                <a:cs typeface="+mn-lt"/>
              </a:rPr>
              <a:t>John Kerr (Glasgow)</a:t>
            </a:r>
          </a:p>
          <a:p>
            <a:pPr marL="0" indent="0">
              <a:buNone/>
            </a:pPr>
            <a:r>
              <a:rPr lang="en-GB" dirty="0">
                <a:ea typeface="+mn-lt"/>
                <a:cs typeface="+mn-lt"/>
              </a:rPr>
              <a:t>Nicola Milton (St Andrews) </a:t>
            </a:r>
          </a:p>
          <a:p>
            <a:pPr marL="0" indent="0">
              <a:buNone/>
            </a:pPr>
            <a:r>
              <a:rPr lang="en-GB" dirty="0">
                <a:ea typeface="+mn-lt"/>
                <a:cs typeface="+mn-lt"/>
              </a:rPr>
              <a:t>Julie Strachan (RGU)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8BBD213-C217-4505-B246-C59053E2F253}"/>
              </a:ext>
            </a:extLst>
          </p:cNvPr>
          <p:cNvSpPr txBox="1">
            <a:spLocks/>
          </p:cNvSpPr>
          <p:nvPr/>
        </p:nvSpPr>
        <p:spPr>
          <a:xfrm>
            <a:off x="4110758" y="566879"/>
            <a:ext cx="5334931" cy="2189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/>
              <a:t>EMPLOYERS</a:t>
            </a:r>
          </a:p>
          <a:p>
            <a:pPr marL="0" indent="0">
              <a:buNone/>
            </a:pPr>
            <a:r>
              <a:rPr lang="en-US" sz="2400" dirty="0"/>
              <a:t>Joy Perkins (Aberdeen)</a:t>
            </a:r>
          </a:p>
          <a:p>
            <a:pPr marL="0" indent="0">
              <a:buNone/>
            </a:pPr>
            <a:r>
              <a:rPr lang="en-US" sz="2400" dirty="0"/>
              <a:t>Mary Pryor (Aberdeen) </a:t>
            </a:r>
          </a:p>
          <a:p>
            <a:pPr marL="0" indent="0">
              <a:buNone/>
            </a:pPr>
            <a:r>
              <a:rPr lang="en-US" sz="2400" dirty="0"/>
              <a:t>Sam Thornton(</a:t>
            </a:r>
            <a:r>
              <a:rPr lang="en-US" sz="2400" dirty="0" err="1"/>
              <a:t>Jisc</a:t>
            </a:r>
            <a:r>
              <a:rPr lang="en-US" sz="2400" dirty="0"/>
              <a:t>)</a:t>
            </a:r>
            <a:endParaRPr lang="en-GB" sz="2400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C129DCE8-C5ED-4D22-AEAF-FA9B08EC18E0}"/>
              </a:ext>
            </a:extLst>
          </p:cNvPr>
          <p:cNvSpPr txBox="1">
            <a:spLocks/>
          </p:cNvSpPr>
          <p:nvPr/>
        </p:nvSpPr>
        <p:spPr>
          <a:xfrm>
            <a:off x="7599608" y="3720268"/>
            <a:ext cx="5334931" cy="2189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/>
              <a:t>STUDENTS</a:t>
            </a:r>
          </a:p>
          <a:p>
            <a:pPr marL="0" indent="0">
              <a:buNone/>
            </a:pPr>
            <a:r>
              <a:rPr lang="en-US" sz="2400" dirty="0"/>
              <a:t>Katrina Swanton (Edinburgh Napier)</a:t>
            </a:r>
          </a:p>
          <a:p>
            <a:pPr marL="0" indent="0">
              <a:buNone/>
            </a:pPr>
            <a:r>
              <a:rPr lang="en-US" sz="2400" dirty="0" err="1"/>
              <a:t>Alen</a:t>
            </a:r>
            <a:r>
              <a:rPr lang="en-US" sz="2400" dirty="0"/>
              <a:t> </a:t>
            </a:r>
            <a:r>
              <a:rPr lang="en-US" sz="2400" dirty="0" err="1"/>
              <a:t>MacKinlay</a:t>
            </a:r>
            <a:r>
              <a:rPr lang="en-US" sz="2400" dirty="0"/>
              <a:t> (GCU)</a:t>
            </a:r>
          </a:p>
          <a:p>
            <a:pPr marL="0" indent="0">
              <a:buNone/>
            </a:pPr>
            <a:r>
              <a:rPr lang="en-US" sz="2400" dirty="0"/>
              <a:t>Luke Millard (Abertay)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510435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24D25B-DEA6-40EA-AA31-E20FBD98D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557" y="1153572"/>
            <a:ext cx="3542677" cy="446116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Priorities – what matters to the stakeholders?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46F03-8A0F-4A23-A017-355A15049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dirty="0"/>
              <a:t>Language</a:t>
            </a:r>
          </a:p>
          <a:p>
            <a:r>
              <a:rPr lang="en-GB" dirty="0"/>
              <a:t>Accreditation</a:t>
            </a:r>
          </a:p>
          <a:p>
            <a:r>
              <a:rPr lang="en-GB" dirty="0"/>
              <a:t>University/Industry partnerships</a:t>
            </a:r>
          </a:p>
          <a:p>
            <a:r>
              <a:rPr lang="en-GB" dirty="0"/>
              <a:t>Flexibility </a:t>
            </a:r>
          </a:p>
          <a:p>
            <a:r>
              <a:rPr lang="en-GB" dirty="0"/>
              <a:t>Recognising the potential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552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074B7D-99A1-4592-AB2F-964A15F19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GB" sz="5400"/>
              <a:t>Summary</a:t>
            </a:r>
          </a:p>
        </p:txBody>
      </p:sp>
      <p:sp>
        <p:nvSpPr>
          <p:cNvPr id="19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D173A-EF6E-4762-AA2D-15F5369E6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200" dirty="0" err="1"/>
              <a:t>Microcredentials</a:t>
            </a:r>
            <a:r>
              <a:rPr lang="en-GB" sz="2200" dirty="0"/>
              <a:t> and Digital Badges are attractive to all stakeholders</a:t>
            </a:r>
          </a:p>
          <a:p>
            <a:pPr marL="0" indent="0">
              <a:buNone/>
            </a:pPr>
            <a:r>
              <a:rPr lang="en-GB" sz="2200" dirty="0"/>
              <a:t>Need common terminology and accepted QA Framework</a:t>
            </a:r>
          </a:p>
          <a:p>
            <a:pPr marL="0" indent="0">
              <a:buNone/>
            </a:pPr>
            <a:r>
              <a:rPr lang="en-GB" sz="2200" dirty="0"/>
              <a:t>Follow on from Collaborative Cluster project to investigate and develop.</a:t>
            </a:r>
          </a:p>
          <a:p>
            <a:pPr marL="0" indent="0">
              <a:buNone/>
            </a:pPr>
            <a:endParaRPr lang="en-GB" sz="2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D69FB35-28C2-4E19-9112-90F6724665D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181859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220</Words>
  <Application>Microsoft Office PowerPoint</Application>
  <PresentationFormat>Widescreen</PresentationFormat>
  <Paragraphs>44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Higher education micro-credentials in Scotland</vt:lpstr>
      <vt:lpstr>QAA Enhancement Themes Project</vt:lpstr>
      <vt:lpstr>Stakeholder Groups</vt:lpstr>
      <vt:lpstr>Priorities – what matters to the stakeholders?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Exploring the potential of micro-credentials and digital badging for tertiary education, widening access and employers</dc:title>
  <dc:creator>Dr Anne Tierney, Heriot-Watt University and Kerry Heathcote, Edinburgh College</dc:creator>
  <cp:lastModifiedBy/>
  <cp:revision>1</cp:revision>
  <dcterms:created xsi:type="dcterms:W3CDTF">2022-08-09T12:35:04Z</dcterms:created>
  <dcterms:modified xsi:type="dcterms:W3CDTF">2022-08-09T12:35:44Z</dcterms:modified>
</cp:coreProperties>
</file>